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notesMasterIdLst>
    <p:notesMasterId r:id="rId19"/>
  </p:notesMasterIdLst>
  <p:sldIdLst>
    <p:sldId id="258" r:id="rId7"/>
    <p:sldId id="267" r:id="rId8"/>
    <p:sldId id="268" r:id="rId9"/>
    <p:sldId id="259" r:id="rId10"/>
    <p:sldId id="269" r:id="rId11"/>
    <p:sldId id="270" r:id="rId12"/>
    <p:sldId id="263" r:id="rId13"/>
    <p:sldId id="261" r:id="rId14"/>
    <p:sldId id="262" r:id="rId15"/>
    <p:sldId id="265" r:id="rId16"/>
    <p:sldId id="264" r:id="rId17"/>
    <p:sldId id="26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0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14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1E06B-887F-4426-A2E3-062806F02B33}" type="datetimeFigureOut">
              <a:rPr lang="ru-RU" smtClean="0"/>
              <a:t>25.11.2018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BE290-5913-405F-9D19-A8BD67021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352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204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405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986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991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238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481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279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8686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414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6831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591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4543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068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8067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2871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445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169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2861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5665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2950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4906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785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825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4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3022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691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0189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3474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2156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9825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8055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0787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428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3182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509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1824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9521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4362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6469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9363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0780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822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782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415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9282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5905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8143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8563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6770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1339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5436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1549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933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9994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563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63103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1878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87595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71292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8857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8034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725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775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357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068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549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54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22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0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417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85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6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24232" y="714356"/>
            <a:ext cx="44401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Русский язык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4 </a:t>
            </a: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в класс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9040" y="2722383"/>
            <a:ext cx="108445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 </a:t>
            </a:r>
            <a:r>
              <a:rPr lang="ru-RU" sz="36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Падежные окончания имён существительных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 в родительном падеже</a:t>
            </a:r>
            <a:endParaRPr lang="ru-RU" sz="36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09984" y="-428652"/>
            <a:ext cx="351352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3600" b="1" cap="all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/>
            </a:endParaRPr>
          </a:p>
          <a:p>
            <a:pPr algn="ctr"/>
            <a:r>
              <a:rPr lang="ru-RU" sz="3600" b="1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</a:rPr>
              <a:t>МБОУ ТСОШ №1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95671" y="4357695"/>
            <a:ext cx="44869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Учитель </a:t>
            </a:r>
            <a:r>
              <a:rPr lang="ru-RU" sz="3600" b="1" dirty="0" err="1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Брылёва</a:t>
            </a:r>
            <a:r>
              <a:rPr lang="ru-RU" sz="36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 Е.К.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38677" y="5857892"/>
            <a:ext cx="1242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</a:rPr>
              <a:t>26.11.2018</a:t>
            </a:r>
            <a:endParaRPr lang="ru-RU" b="1" cap="all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167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52035" y="404665"/>
            <a:ext cx="687111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Домашнее задание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15681" y="2708920"/>
            <a:ext cx="526778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109 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упр. </a:t>
            </a: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196</a:t>
            </a:r>
            <a:endParaRPr lang="ru-RU" sz="6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endParaRPr lang="ru-RU" sz="6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54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381224" y="2285992"/>
            <a:ext cx="1571636" cy="14287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738414" y="3357562"/>
            <a:ext cx="785818" cy="1588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2809852" y="264318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309918" y="264318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381224" y="4214818"/>
            <a:ext cx="1571636" cy="14287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0" name="Дуга 9"/>
          <p:cNvSpPr/>
          <p:nvPr/>
        </p:nvSpPr>
        <p:spPr>
          <a:xfrm>
            <a:off x="2738414" y="5143512"/>
            <a:ext cx="857256" cy="357190"/>
          </a:xfrm>
          <a:prstGeom prst="arc">
            <a:avLst>
              <a:gd name="adj1" fmla="val 10754349"/>
              <a:gd name="adj2" fmla="val 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809852" y="450057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309918" y="450057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95737" y="857233"/>
            <a:ext cx="67465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Работал активно, правильно, всё понял.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Молодец!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95736" y="2571744"/>
            <a:ext cx="47239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Старался, но были ошибки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Хорошо!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24364" y="4429133"/>
            <a:ext cx="6000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Было трудно, допустил много ошибок. </a:t>
            </a:r>
          </a:p>
          <a:p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Нужно работать внимательнее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тебя всё получится!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309786" y="571480"/>
            <a:ext cx="1571636" cy="14287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309918" y="92867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738414" y="92867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Дуга 20"/>
          <p:cNvSpPr/>
          <p:nvPr/>
        </p:nvSpPr>
        <p:spPr>
          <a:xfrm rot="10800000">
            <a:off x="2666976" y="1428736"/>
            <a:ext cx="863092" cy="258880"/>
          </a:xfrm>
          <a:prstGeom prst="arc">
            <a:avLst>
              <a:gd name="adj1" fmla="val 10754349"/>
              <a:gd name="adj2" fmla="val 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879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3566" y="464975"/>
            <a:ext cx="632166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Спасибо за работу!</a:t>
            </a:r>
          </a:p>
          <a:p>
            <a:pPr algn="ctr"/>
            <a:r>
              <a:rPr lang="ru-RU" sz="54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Успехов в изучении </a:t>
            </a:r>
          </a:p>
          <a:p>
            <a:pPr algn="ctr"/>
            <a:r>
              <a:rPr lang="ru-RU" sz="54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русского языка!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235" y="3226585"/>
            <a:ext cx="3491346" cy="363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20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1078" y="928671"/>
            <a:ext cx="7040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8" descr="question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8219" y="4176774"/>
            <a:ext cx="2447925" cy="2447925"/>
          </a:xfrm>
          <a:prstGeom prst="rect">
            <a:avLst/>
          </a:prstGeom>
          <a:noFill/>
        </p:spPr>
      </p:pic>
      <p:pic>
        <p:nvPicPr>
          <p:cNvPr id="2051" name="Picture 3" descr="C:\Users\Владимир\Desktop\незнайка 1.jpg"/>
          <p:cNvPicPr>
            <a:picLocks noChangeAspect="1" noChangeArrowheads="1"/>
          </p:cNvPicPr>
          <p:nvPr/>
        </p:nvPicPr>
        <p:blipFill>
          <a:blip r:embed="rId3"/>
          <a:srcRect l="22513" r="22224"/>
          <a:stretch>
            <a:fillRect/>
          </a:stretch>
        </p:blipFill>
        <p:spPr bwMode="auto">
          <a:xfrm>
            <a:off x="2140587" y="3638000"/>
            <a:ext cx="2500330" cy="3220000"/>
          </a:xfrm>
          <a:prstGeom prst="rect">
            <a:avLst/>
          </a:prstGeom>
          <a:noFill/>
        </p:spPr>
      </p:pic>
      <p:pic>
        <p:nvPicPr>
          <p:cNvPr id="2053" name="Picture 5" descr="C:\Users\Владимир\Desktop\знайка 3.jpg"/>
          <p:cNvPicPr>
            <a:picLocks noChangeAspect="1" noChangeArrowheads="1"/>
          </p:cNvPicPr>
          <p:nvPr/>
        </p:nvPicPr>
        <p:blipFill>
          <a:blip r:embed="rId4"/>
          <a:srcRect l="16361" r="24239"/>
          <a:stretch>
            <a:fillRect/>
          </a:stretch>
        </p:blipFill>
        <p:spPr bwMode="auto">
          <a:xfrm>
            <a:off x="8126013" y="3786166"/>
            <a:ext cx="2439397" cy="307183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99529" y="1604121"/>
            <a:ext cx="1101410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Моркофь, хозяйство, пальто, алея,</a:t>
            </a: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биседа, мебель, инженер.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7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1078" y="928671"/>
            <a:ext cx="7040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9529" y="1604121"/>
            <a:ext cx="1127898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Морко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ь, хозяйство, пальто, ал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ея,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б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седа, мебель, 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инженер.</a:t>
            </a:r>
          </a:p>
        </p:txBody>
      </p:sp>
    </p:spTree>
    <p:extLst>
      <p:ext uri="{BB962C8B-B14F-4D97-AF65-F5344CB8AC3E}">
        <p14:creationId xmlns:p14="http://schemas.microsoft.com/office/powerpoint/2010/main" val="64650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976352" y="760020"/>
            <a:ext cx="198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1-е скл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8260" y="776958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2-е скл.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42119" y="760020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3-е скл.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6352" y="2005733"/>
            <a:ext cx="192745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аллея</a:t>
            </a:r>
          </a:p>
          <a:p>
            <a:endParaRPr lang="ru-RU" sz="48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  <a:endParaRPr lang="ru-RU" sz="4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39824" y="2207433"/>
            <a:ext cx="365558" cy="59488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656" y="3624560"/>
            <a:ext cx="402371" cy="6279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226" y="1543482"/>
            <a:ext cx="1219306" cy="85961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297" y="2865344"/>
            <a:ext cx="1219306" cy="85961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81668" y="2005733"/>
            <a:ext cx="29221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хозяйство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4633" y="2217694"/>
            <a:ext cx="402371" cy="6279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3457" y="2174374"/>
            <a:ext cx="402371" cy="62794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701" y="3624560"/>
            <a:ext cx="402371" cy="62794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6362" y="2896121"/>
            <a:ext cx="1219306" cy="85961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6403" y="1543480"/>
            <a:ext cx="1219306" cy="85961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104773" y="1650121"/>
            <a:ext cx="1075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ср.р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131359" y="3421505"/>
            <a:ext cx="25730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90508" y="3104777"/>
            <a:ext cx="986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3535" y="3580691"/>
            <a:ext cx="402371" cy="62794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328839" y="1989394"/>
            <a:ext cx="25158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морков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27098" y="3462623"/>
            <a:ext cx="21193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мебель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9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434442"/>
            <a:ext cx="1153463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Мы получили письмо из Казан… от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дяд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Игоря… 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9645" y="2434442"/>
            <a:ext cx="780356" cy="96325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804635" y="2511386"/>
            <a:ext cx="597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438" y="3666348"/>
            <a:ext cx="780356" cy="96934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202147" y="1951143"/>
            <a:ext cx="1736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3-е </a:t>
            </a:r>
            <a:r>
              <a:rPr lang="ru-RU" sz="36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395464" y="1946571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1-е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5243" y="3172130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2-е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694" y="3288011"/>
            <a:ext cx="2231243" cy="35699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50026" y="526228"/>
            <a:ext cx="108323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решить орфографическую задачу, пожалуйста!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73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257" y="2042556"/>
            <a:ext cx="1105693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Мы получили письмо из Казан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дяд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Игор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551" y="3489106"/>
            <a:ext cx="402371" cy="6340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4159" y="2131792"/>
            <a:ext cx="402371" cy="6340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6612" y="2131792"/>
            <a:ext cx="402371" cy="63403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088971" y="1468413"/>
            <a:ext cx="1736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3-е </a:t>
            </a:r>
            <a:r>
              <a:rPr lang="ru-RU" sz="36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03583" y="1468412"/>
            <a:ext cx="1736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1-е </a:t>
            </a:r>
            <a:r>
              <a:rPr lang="ru-RU" sz="36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8417" y="2890292"/>
            <a:ext cx="1736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2-е </a:t>
            </a:r>
            <a:r>
              <a:rPr lang="ru-RU" sz="36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761" y="4013858"/>
            <a:ext cx="3792188" cy="284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71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1422" y="428604"/>
            <a:ext cx="39605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Физминутка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/>
            </a:endParaRPr>
          </a:p>
        </p:txBody>
      </p:sp>
      <p:pic>
        <p:nvPicPr>
          <p:cNvPr id="1026" name="Picture 2" descr="C:\Users\Владимир\Desktop\физминутка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09918" y="2714620"/>
            <a:ext cx="5143536" cy="3806218"/>
          </a:xfrm>
          <a:prstGeom prst="rect">
            <a:avLst/>
          </a:prstGeom>
          <a:noFill/>
        </p:spPr>
      </p:pic>
      <p:pic>
        <p:nvPicPr>
          <p:cNvPr id="3" name="Физминутка 4 шаг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125693" y="581989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89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62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381" y="1769424"/>
            <a:ext cx="1137305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Каждый день </a:t>
            </a:r>
            <a:r>
              <a:rPr lang="ru-RU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прибавляет</a:t>
            </a: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частичку </a:t>
            </a:r>
            <a:r>
              <a:rPr lang="ru-RU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мудрост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.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25195" y="1852551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15763" y="2646587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6943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84639" y="2114441"/>
            <a:ext cx="1157355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Каждый день жизн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прибавляет частичку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мудрост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30184" y="1575951"/>
            <a:ext cx="1577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3-е скл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6156" y="2209773"/>
            <a:ext cx="402371" cy="6279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720" y="2933048"/>
            <a:ext cx="402371" cy="62794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83044" y="2514550"/>
            <a:ext cx="15776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3-е скл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784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207</Words>
  <Application>Microsoft Office PowerPoint</Application>
  <PresentationFormat>Широкоэкранный</PresentationFormat>
  <Paragraphs>62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Times New Roman</vt:lpstr>
      <vt:lpstr>1_Тема Office</vt:lpstr>
      <vt:lpstr>Тема Office</vt:lpstr>
      <vt:lpstr>2_Тема Office</vt:lpstr>
      <vt:lpstr>3_Тема Office</vt:lpstr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</cp:revision>
  <dcterms:created xsi:type="dcterms:W3CDTF">2018-11-25T08:57:45Z</dcterms:created>
  <dcterms:modified xsi:type="dcterms:W3CDTF">2018-11-25T13:42:56Z</dcterms:modified>
</cp:coreProperties>
</file>