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8"/>
  </p:notesMasterIdLst>
  <p:sldIdLst>
    <p:sldId id="256" r:id="rId2"/>
    <p:sldId id="295" r:id="rId3"/>
    <p:sldId id="259" r:id="rId4"/>
    <p:sldId id="290" r:id="rId5"/>
    <p:sldId id="294" r:id="rId6"/>
    <p:sldId id="29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3399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96" autoAdjust="0"/>
  </p:normalViewPr>
  <p:slideViewPr>
    <p:cSldViewPr>
      <p:cViewPr varScale="1">
        <p:scale>
          <a:sx n="41" d="100"/>
          <a:sy n="41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D55DBE0-C903-4457-84C9-1468CA495D87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5AAA45C-2962-4449-9510-59D872316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80B547-D053-428D-8EEF-D9B89B2D014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5CDD0-E4AA-480E-B666-579DD838AC14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C1E32-51AD-4B0E-955C-412BA010A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5D097-6BFE-4E9E-BFE2-3E4CC83AF999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31B58-1F77-466C-B631-999BA8C9A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F52F-5E51-4C99-95A1-566FFFA1E17C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5839-3453-44B3-ADD1-754A05287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4A496-085B-404A-8043-CD1F292FBF1A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754F7-E203-4C35-8B64-6D140C937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E530D-76CB-418C-9AB7-5822C6F51D9A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C0E39-0AF2-423E-9094-2C54CF2FD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F1238-FC6A-4114-BF2F-2C0B01B0AB43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71BED-E0D4-42E1-9490-DADAEAA68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9A1F0-9D7F-4C30-8771-8335C0E8B9FE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6B988-9890-4120-9CAC-3EEF3F092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24283-E5BF-4D29-88BF-F07A2DE414B6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9328F-CB28-4914-B523-149F06531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1ABA4-B18D-4436-A9CA-87CA732E994F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F1FA0-602A-494F-87FF-C11B936FF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A5FC4-7FB3-47FF-B49C-DF8260BEB893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B806D-E92C-4452-BE90-9005D53D9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A6BEB-32E5-4146-91FE-1E939A76146A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2B8BE-83F8-4F0C-AEBD-D8942E68D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CAF0-CA76-423D-A603-730AFA712E5B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6DD7F-7019-41F2-ADAF-E7332EE18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E90D6-7051-40F5-8B59-434E11369F8E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606AC-B639-42DC-83DB-7D0626DF7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78DE73-1E7A-4707-8F37-4DA53ED89065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8811BD-838D-4C19-9789-D6217A770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image" Target="../media/image12.pn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 rot="21317207">
            <a:off x="590550" y="338138"/>
            <a:ext cx="3910013" cy="4060825"/>
          </a:xfrm>
        </p:spPr>
        <p:txBody>
          <a:bodyPr/>
          <a:lstStyle/>
          <a:p>
            <a:pPr eaLnBrk="1" hangingPunct="1"/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Витаминный домик</a:t>
            </a:r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 rot="889624">
            <a:off x="5016500" y="1957388"/>
            <a:ext cx="3462338" cy="2555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2" descr="perevozdeti.a5.ru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192141">
            <a:off x="409576" y="3925887"/>
            <a:ext cx="1212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perevozdeti.a5.ru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192141">
            <a:off x="5253831" y="5823744"/>
            <a:ext cx="811213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6156177" y="5733256"/>
            <a:ext cx="2987824" cy="11247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Тестова</a:t>
            </a:r>
            <a:r>
              <a:rPr lang="ru-RU" sz="2400" i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Т.Г.:</a:t>
            </a:r>
            <a:endParaRPr lang="ru-RU" sz="2400" i="1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2" name="Picture 8" descr="Осенние картинки PNG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2898969">
            <a:off x="7328694" y="4523582"/>
            <a:ext cx="2095500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://oboi-dlja-stola.ru/file/2512/760x0/16:9/%D0%94%D0%BE%D0%BC-%D1%82%D1%8B%D0%BA%D0%B2%D0%B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86380" y="2428868"/>
            <a:ext cx="2875410" cy="2190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0" descr="http://detsad-kitty.ru/templates/Default/images/kar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4148138"/>
            <a:ext cx="2708275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496300" cy="719138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srgbClr val="0070C0"/>
                </a:solidFill>
                <a:latin typeface="Bookman Old Style" pitchFamily="18" charset="0"/>
              </a:rPr>
              <a:t>Выставка поделок из природного материала</a:t>
            </a:r>
            <a:br>
              <a:rPr lang="ru-RU" sz="2200" b="1" i="1" dirty="0" smtClean="0"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ru-RU" sz="2200" b="1" i="1" dirty="0" smtClean="0">
                <a:solidFill>
                  <a:srgbClr val="0070C0"/>
                </a:solidFill>
                <a:latin typeface="Bookman Old Style" pitchFamily="18" charset="0"/>
              </a:rPr>
              <a:t> «Витаминный домик»</a:t>
            </a:r>
            <a:endParaRPr lang="ru-RU" sz="2700" dirty="0">
              <a:solidFill>
                <a:srgbClr val="0070C0"/>
              </a:solidFill>
            </a:endParaRPr>
          </a:p>
        </p:txBody>
      </p:sp>
      <p:sp>
        <p:nvSpPr>
          <p:cNvPr id="19459" name="Содержимое 14"/>
          <p:cNvSpPr>
            <a:spLocks noGrp="1"/>
          </p:cNvSpPr>
          <p:nvPr>
            <p:ph idx="4294967295"/>
          </p:nvPr>
        </p:nvSpPr>
        <p:spPr>
          <a:xfrm>
            <a:off x="611560" y="2060848"/>
            <a:ext cx="8373616" cy="2252924"/>
          </a:xfr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E46C0A"/>
                </a:solidFill>
                <a:latin typeface="Bookman Old Style" pitchFamily="18" charset="0"/>
                <a:ea typeface="Times New Roman" pitchFamily="18" charset="0"/>
                <a:cs typeface="Arial" charset="0"/>
              </a:rPr>
              <a:t>Задачи:</a:t>
            </a:r>
            <a:endParaRPr lang="ru-RU" sz="2000" dirty="0" smtClean="0"/>
          </a:p>
          <a:p>
            <a:pPr marL="0" indent="0">
              <a:spcBef>
                <a:spcPct val="0"/>
              </a:spcBef>
            </a:pPr>
            <a:r>
              <a:rPr lang="ru-RU" sz="1400" b="1" i="1" dirty="0" smtClean="0">
                <a:solidFill>
                  <a:schemeClr val="tx2"/>
                </a:solidFill>
                <a:latin typeface="Bookman Old Style" pitchFamily="18" charset="0"/>
                <a:cs typeface="Times New Roman" pitchFamily="18" charset="0"/>
              </a:rPr>
              <a:t>     способствовать развитию  у ребёнка фантазии, художественного вкуса, 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1400" b="1" i="1" dirty="0" smtClean="0">
                <a:solidFill>
                  <a:schemeClr val="tx2"/>
                </a:solidFill>
                <a:latin typeface="Bookman Old Style" pitchFamily="18" charset="0"/>
                <a:cs typeface="Times New Roman" pitchFamily="18" charset="0"/>
              </a:rPr>
              <a:t>      </a:t>
            </a:r>
            <a:r>
              <a:rPr lang="ru-RU" sz="1400" b="1" i="1" dirty="0" smtClean="0">
                <a:solidFill>
                  <a:schemeClr val="tx2"/>
                </a:solidFill>
                <a:latin typeface="Bookman Old Style" pitchFamily="18" charset="0"/>
              </a:rPr>
              <a:t>творческих способностей</a:t>
            </a:r>
            <a:r>
              <a:rPr lang="ru-RU" sz="1400" b="1" i="1" dirty="0" smtClean="0">
                <a:solidFill>
                  <a:schemeClr val="tx2"/>
                </a:solidFill>
                <a:latin typeface="Bookman Old Style" pitchFamily="18" charset="0"/>
                <a:cs typeface="Times New Roman" pitchFamily="18" charset="0"/>
              </a:rPr>
              <a:t>;   </a:t>
            </a:r>
          </a:p>
          <a:p>
            <a:r>
              <a:rPr lang="ru-RU" sz="1400" b="1" i="1" dirty="0" smtClean="0">
                <a:solidFill>
                  <a:schemeClr val="tx2"/>
                </a:solidFill>
                <a:latin typeface="Bookman Old Style" pitchFamily="18" charset="0"/>
              </a:rPr>
              <a:t>формировать у детей умение видеть красоту окружающей природы;</a:t>
            </a:r>
          </a:p>
          <a:p>
            <a:r>
              <a:rPr lang="ru-RU" sz="1400" b="1" i="1" dirty="0" smtClean="0">
                <a:solidFill>
                  <a:schemeClr val="tx2"/>
                </a:solidFill>
                <a:latin typeface="Bookman Old Style" pitchFamily="18" charset="0"/>
              </a:rPr>
              <a:t>мотивировать желание  работать с природным материалом;</a:t>
            </a:r>
          </a:p>
          <a:p>
            <a:r>
              <a:rPr lang="ru-RU" sz="1400" b="1" i="1" dirty="0" smtClean="0">
                <a:solidFill>
                  <a:schemeClr val="tx2"/>
                </a:solidFill>
                <a:latin typeface="Bookman Old Style" pitchFamily="18" charset="0"/>
              </a:rPr>
              <a:t>сблизить  родителей и детей посредством совместной  творческой деятельности ;</a:t>
            </a:r>
            <a:endParaRPr lang="ru-RU" sz="2000" dirty="0" smtClean="0">
              <a:solidFill>
                <a:schemeClr val="tx2"/>
              </a:solidFill>
              <a:latin typeface="Bookman Old Style" pitchFamily="18" charset="0"/>
              <a:ea typeface="Times New Roman" pitchFamily="18" charset="0"/>
              <a:cs typeface="Arial" charset="0"/>
            </a:endParaRPr>
          </a:p>
          <a:p>
            <a:pPr marL="0" indent="0">
              <a:spcBef>
                <a:spcPct val="0"/>
              </a:spcBef>
            </a:pPr>
            <a:r>
              <a:rPr lang="ru-RU" sz="1400" b="1" i="1" dirty="0" smtClean="0">
                <a:solidFill>
                  <a:schemeClr val="tx2"/>
                </a:solidFill>
                <a:latin typeface="Bookman Old Style" pitchFamily="18" charset="0"/>
                <a:cs typeface="Times New Roman" pitchFamily="18" charset="0"/>
              </a:rPr>
              <a:t>     вовлекать семьи воспитанников в образовательный процесс  ДОУ</a:t>
            </a:r>
            <a:endParaRPr lang="ru-RU" sz="1400" dirty="0" smtClean="0">
              <a:solidFill>
                <a:schemeClr val="tx2"/>
              </a:solidFill>
              <a:latin typeface="Bookman Old Style" pitchFamily="18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400" b="1" i="1" dirty="0" smtClean="0">
                <a:solidFill>
                  <a:schemeClr val="tx2"/>
                </a:solidFill>
                <a:latin typeface="Bookman Old Style" pitchFamily="18" charset="0"/>
              </a:rPr>
              <a:t>      и содействовать укреплению связи с семьей.</a:t>
            </a:r>
            <a:endParaRPr lang="ru-RU" sz="1400" b="1" i="1" dirty="0" smtClean="0">
              <a:solidFill>
                <a:schemeClr val="tx2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23850" y="981075"/>
            <a:ext cx="3311525" cy="431800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6400" b="1" i="1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80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  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80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80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  Цель: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80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80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80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4400" dirty="0">
                <a:latin typeface="+mj-lt"/>
                <a:ea typeface="+mj-ea"/>
                <a:cs typeface="+mj-cs"/>
              </a:rPr>
              <a:t/>
            </a:r>
            <a:br>
              <a:rPr lang="ru-RU" sz="4400" dirty="0">
                <a:latin typeface="+mj-lt"/>
                <a:ea typeface="+mj-ea"/>
                <a:cs typeface="+mj-cs"/>
              </a:rPr>
            </a:br>
            <a:endParaRPr lang="ru-R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9461" name="Picture 2" descr="perevozdeti.a5.r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192141">
            <a:off x="3120232" y="4745831"/>
            <a:ext cx="1212850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14"/>
          <p:cNvSpPr txBox="1">
            <a:spLocks/>
          </p:cNvSpPr>
          <p:nvPr/>
        </p:nvSpPr>
        <p:spPr bwMode="auto">
          <a:xfrm>
            <a:off x="467544" y="1556792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ookman Old Style" pitchFamily="18" charset="0"/>
              </a:rPr>
              <a:t>Создание условий для совместной творческой деятельности детей и родителей 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1600" b="1" i="1" u="none" strike="noStrike" kern="1200" cap="none" spc="0" normalizeH="0" baseline="0" noProof="0" dirty="0" smtClean="0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Book Antiqua" pitchFamily="18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539750" y="333375"/>
            <a:ext cx="8229600" cy="935038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i="1" cap="small" dirty="0">
                <a:solidFill>
                  <a:srgbClr val="FF6600"/>
                </a:solidFill>
                <a:latin typeface="Candara" pitchFamily="34" charset="0"/>
                <a:ea typeface="BatangChe" pitchFamily="49" charset="-127"/>
                <a:cs typeface="+mj-cs"/>
              </a:rPr>
              <a:t>Фотоотчет выставки поделок </a:t>
            </a:r>
            <a:br>
              <a:rPr lang="ru-RU" sz="4400" b="1" i="1" cap="small" dirty="0">
                <a:solidFill>
                  <a:srgbClr val="FF6600"/>
                </a:solidFill>
                <a:latin typeface="Candara" pitchFamily="34" charset="0"/>
                <a:ea typeface="BatangChe" pitchFamily="49" charset="-127"/>
                <a:cs typeface="+mj-cs"/>
              </a:rPr>
            </a:br>
            <a:r>
              <a:rPr lang="ru-RU" sz="4400" b="1" i="1" cap="small" dirty="0" smtClean="0">
                <a:solidFill>
                  <a:srgbClr val="FF6600"/>
                </a:solidFill>
                <a:latin typeface="Candara" pitchFamily="34" charset="0"/>
                <a:ea typeface="BatangChe" pitchFamily="49" charset="-127"/>
                <a:cs typeface="+mj-cs"/>
              </a:rPr>
              <a:t>«Витаминный домик»   </a:t>
            </a:r>
            <a:endParaRPr lang="ru-RU" sz="4400" b="1" i="1" cap="small" dirty="0">
              <a:solidFill>
                <a:srgbClr val="FF6600"/>
              </a:solidFill>
              <a:latin typeface="Candara" pitchFamily="34" charset="0"/>
              <a:ea typeface="BatangChe" pitchFamily="49" charset="-127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86512" y="6286520"/>
            <a:ext cx="2447925" cy="30777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Вика </a:t>
            </a:r>
            <a:r>
              <a:rPr lang="ru-RU" sz="1400" b="1" dirty="0" err="1" smtClean="0">
                <a:solidFill>
                  <a:schemeClr val="tx1"/>
                </a:solidFill>
              </a:rPr>
              <a:t>Капитанова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349" y="3929066"/>
            <a:ext cx="1714511" cy="30777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/>
              <a:t>Харичев</a:t>
            </a:r>
            <a:r>
              <a:rPr lang="ru-RU" sz="1400" b="1" dirty="0" smtClean="0"/>
              <a:t> Матвей</a:t>
            </a: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9" name="Picture 3" descr="C:\Users\Dell\Pictures\IMG_20191007_1116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142984"/>
            <a:ext cx="3714776" cy="2787692"/>
          </a:xfrm>
          <a:prstGeom prst="rect">
            <a:avLst/>
          </a:prstGeom>
          <a:noFill/>
        </p:spPr>
      </p:pic>
      <p:pic>
        <p:nvPicPr>
          <p:cNvPr id="4100" name="Picture 4" descr="C:\Users\Dell\Pictures\IMG_20191008_0754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196593"/>
            <a:ext cx="3429024" cy="257325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786578" y="3714752"/>
            <a:ext cx="1419235" cy="52322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/>
              <a:t>Савастьянов</a:t>
            </a:r>
            <a:r>
              <a:rPr lang="ru-RU" sz="1400" b="1" dirty="0" smtClean="0"/>
              <a:t> Андрей</a:t>
            </a: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01" name="Picture 5" descr="C:\Users\Dell\Pictures\IMG_20191014_0711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3571876"/>
            <a:ext cx="3643338" cy="2734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cap="small" dirty="0" smtClean="0">
                <a:solidFill>
                  <a:srgbClr val="FF6600"/>
                </a:solidFill>
                <a:latin typeface="Candara" pitchFamily="34" charset="0"/>
                <a:ea typeface="BatangChe" pitchFamily="49" charset="-127"/>
              </a:rPr>
              <a:t>Фотоотчет выставки поделок </a:t>
            </a:r>
            <a:br>
              <a:rPr lang="ru-RU" sz="3600" b="1" i="1" cap="small" dirty="0" smtClean="0">
                <a:solidFill>
                  <a:srgbClr val="FF6600"/>
                </a:solidFill>
                <a:latin typeface="Candara" pitchFamily="34" charset="0"/>
                <a:ea typeface="BatangChe" pitchFamily="49" charset="-127"/>
              </a:rPr>
            </a:br>
            <a:r>
              <a:rPr lang="ru-RU" sz="3600" b="1" i="1" cap="small" dirty="0" smtClean="0">
                <a:solidFill>
                  <a:srgbClr val="FF6600"/>
                </a:solidFill>
                <a:latin typeface="Candara" pitchFamily="34" charset="0"/>
                <a:ea typeface="BatangChe" pitchFamily="49" charset="-127"/>
              </a:rPr>
              <a:t>«Витаминный домик»   </a:t>
            </a:r>
            <a:endParaRPr lang="ru-RU" sz="3600" b="1" i="1" cap="small" dirty="0">
              <a:solidFill>
                <a:srgbClr val="FF6600"/>
              </a:solidFill>
              <a:latin typeface="Candara" pitchFamily="34" charset="0"/>
              <a:ea typeface="BatangChe" pitchFamily="49" charset="-127"/>
            </a:endParaRPr>
          </a:p>
        </p:txBody>
      </p:sp>
      <p:pic>
        <p:nvPicPr>
          <p:cNvPr id="23555" name="Picture 2" descr="perevozdeti.a5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192141">
            <a:off x="6879432" y="5333206"/>
            <a:ext cx="1516062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10"/>
          <p:cNvSpPr txBox="1">
            <a:spLocks noChangeArrowheads="1"/>
          </p:cNvSpPr>
          <p:nvPr/>
        </p:nvSpPr>
        <p:spPr bwMode="auto">
          <a:xfrm>
            <a:off x="4356100" y="5516563"/>
            <a:ext cx="309721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dirty="0">
                <a:latin typeface="Century Gothic" pitchFamily="34" charset="0"/>
              </a:rPr>
              <a:t>«</a:t>
            </a:r>
            <a:r>
              <a:rPr lang="ru-RU" sz="1100" b="1" dirty="0">
                <a:latin typeface="Century Gothic" pitchFamily="34" charset="0"/>
              </a:rPr>
              <a:t>Осенний букет маме» </a:t>
            </a:r>
          </a:p>
          <a:p>
            <a:r>
              <a:rPr lang="ru-RU" sz="1100" b="1" dirty="0" err="1" smtClean="0">
                <a:latin typeface="Century Gothic" pitchFamily="34" charset="0"/>
              </a:rPr>
              <a:t>Кадушкина</a:t>
            </a:r>
            <a:r>
              <a:rPr lang="ru-RU" sz="1100" b="1" dirty="0" smtClean="0">
                <a:latin typeface="Century Gothic" pitchFamily="34" charset="0"/>
              </a:rPr>
              <a:t> Вика</a:t>
            </a:r>
            <a:endParaRPr lang="ru-RU" sz="1100" b="1" dirty="0">
              <a:latin typeface="Century Gothic" pitchFamily="34" charset="0"/>
            </a:endParaRPr>
          </a:p>
        </p:txBody>
      </p:sp>
      <p:sp>
        <p:nvSpPr>
          <p:cNvPr id="23558" name="TextBox 14"/>
          <p:cNvSpPr txBox="1">
            <a:spLocks noChangeArrowheads="1"/>
          </p:cNvSpPr>
          <p:nvPr/>
        </p:nvSpPr>
        <p:spPr bwMode="auto">
          <a:xfrm>
            <a:off x="1428728" y="3643314"/>
            <a:ext cx="2174862" cy="307777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latin typeface="Century Gothic" pitchFamily="34" charset="0"/>
              </a:rPr>
              <a:t>Трясоногов</a:t>
            </a:r>
            <a:r>
              <a:rPr lang="ru-RU" sz="1400" b="1" dirty="0" smtClean="0">
                <a:latin typeface="Century Gothic" pitchFamily="34" charset="0"/>
              </a:rPr>
              <a:t> Андрей</a:t>
            </a:r>
            <a:endParaRPr lang="ru-RU" sz="1400" b="1" dirty="0">
              <a:latin typeface="Century Gothic" pitchFamily="34" charset="0"/>
            </a:endParaRPr>
          </a:p>
        </p:txBody>
      </p:sp>
      <p:pic>
        <p:nvPicPr>
          <p:cNvPr id="23559" name="Picture 8" descr="Осенние картинки PNG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2898969">
            <a:off x="6308726" y="1060450"/>
            <a:ext cx="2646362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3375" y="4060825"/>
            <a:ext cx="3806825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" name="Picture 1" descr="C:\Users\Dell\Pictures\IMG_20191009_0755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1285860"/>
            <a:ext cx="3143272" cy="2358816"/>
          </a:xfrm>
          <a:prstGeom prst="rect">
            <a:avLst/>
          </a:prstGeom>
          <a:noFill/>
        </p:spPr>
      </p:pic>
      <p:pic>
        <p:nvPicPr>
          <p:cNvPr id="3074" name="Picture 2" descr="C:\Users\Dell\Pictures\IMG_20191007_11160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7686" y="1571612"/>
            <a:ext cx="3276608" cy="436628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357818" y="5857892"/>
            <a:ext cx="1208985" cy="30777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400" b="1" dirty="0" smtClean="0">
                <a:latin typeface="Century Gothic" pitchFamily="34" charset="0"/>
              </a:rPr>
              <a:t>Зверев Лев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Осенние картинки PNG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8017440">
            <a:off x="6676179" y="4413471"/>
            <a:ext cx="2110934" cy="203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cap="small" dirty="0" smtClean="0">
                <a:solidFill>
                  <a:srgbClr val="FF6600"/>
                </a:solidFill>
                <a:latin typeface="Candara" pitchFamily="34" charset="0"/>
                <a:ea typeface="BatangChe" pitchFamily="49" charset="-127"/>
              </a:rPr>
              <a:t>Фотоотчет выставки поделок </a:t>
            </a:r>
            <a:br>
              <a:rPr lang="ru-RU" sz="3600" b="1" i="1" cap="small" dirty="0" smtClean="0">
                <a:solidFill>
                  <a:srgbClr val="FF6600"/>
                </a:solidFill>
                <a:latin typeface="Candara" pitchFamily="34" charset="0"/>
                <a:ea typeface="BatangChe" pitchFamily="49" charset="-127"/>
              </a:rPr>
            </a:br>
            <a:r>
              <a:rPr lang="ru-RU" sz="3600" b="1" i="1" cap="small" dirty="0" smtClean="0">
                <a:solidFill>
                  <a:srgbClr val="FF6600"/>
                </a:solidFill>
                <a:latin typeface="Candara" pitchFamily="34" charset="0"/>
                <a:ea typeface="BatangChe" pitchFamily="49" charset="-127"/>
              </a:rPr>
              <a:t>«Витаминный домик»   </a:t>
            </a:r>
            <a:endParaRPr lang="ru-RU" sz="3600" b="1" i="1" cap="small" dirty="0">
              <a:solidFill>
                <a:srgbClr val="FF6600"/>
              </a:solidFill>
              <a:latin typeface="Candara" pitchFamily="34" charset="0"/>
              <a:ea typeface="BatangChe" pitchFamily="49" charset="-127"/>
            </a:endParaRPr>
          </a:p>
        </p:txBody>
      </p:sp>
      <p:pic>
        <p:nvPicPr>
          <p:cNvPr id="24578" name="Picture 2" descr="perevozdeti.a5.r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192141">
            <a:off x="7078856" y="4958306"/>
            <a:ext cx="1516063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Осенние картинки PNG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2898969">
            <a:off x="296863" y="4876800"/>
            <a:ext cx="2646362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642910" y="3643314"/>
            <a:ext cx="2214578" cy="307777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Century Gothic" pitchFamily="34" charset="0"/>
              </a:rPr>
              <a:t>Плетнёва Кристина</a:t>
            </a:r>
            <a:endParaRPr lang="ru-RU" sz="1400" b="1" dirty="0">
              <a:latin typeface="Century Gothic" pitchFamily="34" charset="0"/>
            </a:endParaRPr>
          </a:p>
        </p:txBody>
      </p:sp>
      <p:sp>
        <p:nvSpPr>
          <p:cNvPr id="24583" name="TextBox 9"/>
          <p:cNvSpPr txBox="1">
            <a:spLocks noChangeArrowheads="1"/>
          </p:cNvSpPr>
          <p:nvPr/>
        </p:nvSpPr>
        <p:spPr bwMode="auto">
          <a:xfrm>
            <a:off x="5357819" y="5000637"/>
            <a:ext cx="2214578" cy="307777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Century Gothic" pitchFamily="34" charset="0"/>
              </a:rPr>
              <a:t>Вероника </a:t>
            </a:r>
            <a:r>
              <a:rPr lang="ru-RU" sz="1400" b="1" dirty="0" err="1" smtClean="0">
                <a:latin typeface="Century Gothic" pitchFamily="34" charset="0"/>
              </a:rPr>
              <a:t>Морозкина</a:t>
            </a:r>
            <a:endParaRPr lang="ru-RU" sz="1400" b="1" dirty="0">
              <a:latin typeface="Century Gothic" pitchFamily="34" charset="0"/>
            </a:endParaRPr>
          </a:p>
        </p:txBody>
      </p:sp>
      <p:pic>
        <p:nvPicPr>
          <p:cNvPr id="24585" name="Picture 2" descr="http://s17.rimg.info/84d0d29e6c40cbb5683c3d1cce78357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19925" y="1196975"/>
            <a:ext cx="1368425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4932040" y="5949280"/>
            <a:ext cx="2160240" cy="26161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100" b="1" dirty="0">
              <a:latin typeface="Century Gothic" pitchFamily="34" charset="0"/>
            </a:endParaRPr>
          </a:p>
        </p:txBody>
      </p:sp>
      <p:pic>
        <p:nvPicPr>
          <p:cNvPr id="2049" name="Picture 1" descr="C:\Users\Dell\Pictures\IMG_20191015_0747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1285860"/>
            <a:ext cx="3214710" cy="2412425"/>
          </a:xfrm>
          <a:prstGeom prst="rect">
            <a:avLst/>
          </a:prstGeom>
          <a:noFill/>
        </p:spPr>
      </p:pic>
      <p:pic>
        <p:nvPicPr>
          <p:cNvPr id="24584" name="Picture 8" descr="Осенние картинки PNG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-8158014">
            <a:off x="3254965" y="1354241"/>
            <a:ext cx="1671658" cy="161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Dell\Pictures\IMG_20191014_07144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29256" y="1357298"/>
            <a:ext cx="2643206" cy="3522240"/>
          </a:xfrm>
          <a:prstGeom prst="rect">
            <a:avLst/>
          </a:prstGeom>
          <a:noFill/>
        </p:spPr>
      </p:pic>
      <p:pic>
        <p:nvPicPr>
          <p:cNvPr id="2051" name="Picture 3" descr="C:\Users\Dell\Pictures\IMG_20191015_08180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14348" y="3929066"/>
            <a:ext cx="3643338" cy="250033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4572000" y="6072206"/>
            <a:ext cx="1366143" cy="30777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Костя Кураев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perevozdeti.a5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192141">
            <a:off x="6879432" y="5333206"/>
            <a:ext cx="1516062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979613" y="404813"/>
            <a:ext cx="5832475" cy="431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Благодарность</a:t>
            </a:r>
            <a:endParaRPr lang="ru-RU" sz="2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6627" name="Содержимое 4"/>
          <p:cNvSpPr>
            <a:spLocks noGrp="1"/>
          </p:cNvSpPr>
          <p:nvPr>
            <p:ph idx="4294967295"/>
          </p:nvPr>
        </p:nvSpPr>
        <p:spPr>
          <a:xfrm>
            <a:off x="1258888" y="836613"/>
            <a:ext cx="7416800" cy="54006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УВАЖАЕМЫЕ   РОДИТЕЛИ!</a:t>
            </a:r>
            <a:endParaRPr lang="ru-RU" sz="1600" dirty="0" smtClean="0">
              <a:solidFill>
                <a:schemeClr val="tx2"/>
              </a:solidFill>
              <a:latin typeface="Monotype Corsiva" pitchFamily="66" charset="0"/>
              <a:cs typeface="Arial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1600" b="1" i="1" dirty="0" smtClean="0">
                <a:latin typeface="Monotype Corsiva" pitchFamily="66" charset="0"/>
                <a:cs typeface="Arial" charset="0"/>
              </a:rPr>
              <a:t>	</a:t>
            </a: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БОЛЬШОЕ СПАСИБО всем, кто принял участие в выставке совместного творчества  родителей и детей  «Витаминный домик»</a:t>
            </a:r>
            <a:endParaRPr lang="ru-RU" sz="1600" b="1" dirty="0" smtClean="0">
              <a:solidFill>
                <a:schemeClr val="tx2"/>
              </a:solidFill>
              <a:latin typeface="Monotype Corsiva" pitchFamily="66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		Все поделки, несомненно, были изготовлены с душой. Они поражают своей неповторимостью и яркостью.</a:t>
            </a:r>
            <a:endParaRPr lang="ru-RU" sz="1600" b="1" dirty="0" smtClean="0">
              <a:solidFill>
                <a:schemeClr val="tx2"/>
              </a:solidFill>
              <a:latin typeface="Monotype Corsiva" pitchFamily="66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 		Вы проявили творчество, фантазию и мастерство.</a:t>
            </a:r>
            <a:endParaRPr lang="ru-RU" sz="1600" b="1" dirty="0" smtClean="0">
              <a:solidFill>
                <a:schemeClr val="tx2"/>
              </a:solidFill>
              <a:latin typeface="Monotype Corsiva" pitchFamily="66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		Все, кто увидел нашу выставку, получили массу приятных эмоций и впечатлений. Даже у самых важных, строгих и уставших взрослых на лицах появлялись светлые улыбки от встречи с необычной рукотворной красотой.</a:t>
            </a:r>
            <a:endParaRPr lang="ru-RU" sz="1600" b="1" dirty="0" smtClean="0">
              <a:solidFill>
                <a:schemeClr val="tx2"/>
              </a:solidFill>
              <a:latin typeface="Monotype Corsiva" pitchFamily="66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		А уж как эмоционально дети выражали свой восторг, увидев среди множества поделок свою единственную, лучшую, на их взгляд, поделку! </a:t>
            </a: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		Педагогический коллектив детского сада  уверен, что семейные конкурсы способствуют созданию атмосферы доброжелательности, взаимопонимания, сотрудничества родителей, детей и педагогов. </a:t>
            </a:r>
            <a:endParaRPr lang="ru-RU" sz="1600" b="1" dirty="0" smtClean="0">
              <a:solidFill>
                <a:schemeClr val="tx2"/>
              </a:solidFill>
              <a:latin typeface="Monotype Corsiva" pitchFamily="66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		Вы все талантливы, помните это, только нужно приложить к своему таланту труд и фантазию, усидчивость и терпение.</a:t>
            </a:r>
            <a:endParaRPr lang="ru-RU" sz="1600" b="1" dirty="0" smtClean="0">
              <a:solidFill>
                <a:schemeClr val="tx2"/>
              </a:solidFill>
              <a:latin typeface="Monotype Corsiva" pitchFamily="66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 </a:t>
            </a:r>
            <a:r>
              <a:rPr lang="ru-RU" sz="1600" b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                                                      </a:t>
            </a:r>
            <a:r>
              <a:rPr lang="ru-RU" sz="1600" b="1" i="1" dirty="0" smtClean="0">
                <a:solidFill>
                  <a:schemeClr val="tx2"/>
                </a:solidFill>
                <a:latin typeface="Monotype Corsiva" pitchFamily="66" charset="0"/>
                <a:cs typeface="Arial" charset="0"/>
              </a:rPr>
              <a:t>Надеемся на дальнейшее сотрудничество!</a:t>
            </a:r>
            <a:endParaRPr lang="ru-RU" sz="1600" b="1" dirty="0" smtClean="0">
              <a:solidFill>
                <a:schemeClr val="tx2"/>
              </a:solidFill>
              <a:latin typeface="Monotype Corsiva" pitchFamily="66" charset="0"/>
              <a:cs typeface="Arial" charset="0"/>
            </a:endParaRPr>
          </a:p>
          <a:p>
            <a:pPr eaLnBrk="1" hangingPunct="1"/>
            <a:endParaRPr lang="ru-RU" sz="1600" dirty="0" smtClean="0"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</TotalTime>
  <Words>122</Words>
  <Application>Microsoft Office PowerPoint</Application>
  <PresentationFormat>Экран (4:3)</PresentationFormat>
  <Paragraphs>42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Витаминный домик</vt:lpstr>
      <vt:lpstr>Выставка поделок из природного материала  «Витаминный домик»</vt:lpstr>
      <vt:lpstr>Слайд 3</vt:lpstr>
      <vt:lpstr>Фотоотчет выставки поделок  «Витаминный домик»   </vt:lpstr>
      <vt:lpstr>Фотоотчет выставки поделок  «Витаминный домик»   </vt:lpstr>
      <vt:lpstr>Благодарность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Dell</cp:lastModifiedBy>
  <cp:revision>89</cp:revision>
  <dcterms:created xsi:type="dcterms:W3CDTF">2013-07-29T17:42:42Z</dcterms:created>
  <dcterms:modified xsi:type="dcterms:W3CDTF">2020-04-06T13:43:23Z</dcterms:modified>
</cp:coreProperties>
</file>