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15F7-6C4E-405F-8F5A-82D27C09B9C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0B57-2823-4387-BC3E-6667F4DD4D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15F7-6C4E-405F-8F5A-82D27C09B9C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0B57-2823-4387-BC3E-6667F4DD4D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15F7-6C4E-405F-8F5A-82D27C09B9C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0B57-2823-4387-BC3E-6667F4DD4D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15F7-6C4E-405F-8F5A-82D27C09B9C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0B57-2823-4387-BC3E-6667F4DD4D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15F7-6C4E-405F-8F5A-82D27C09B9C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0B57-2823-4387-BC3E-6667F4DD4D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15F7-6C4E-405F-8F5A-82D27C09B9C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0B57-2823-4387-BC3E-6667F4DD4D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15F7-6C4E-405F-8F5A-82D27C09B9C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0B57-2823-4387-BC3E-6667F4DD4D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15F7-6C4E-405F-8F5A-82D27C09B9C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0B57-2823-4387-BC3E-6667F4DD4D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15F7-6C4E-405F-8F5A-82D27C09B9C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0B57-2823-4387-BC3E-6667F4DD4D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15F7-6C4E-405F-8F5A-82D27C09B9C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0B57-2823-4387-BC3E-6667F4DD4D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15F7-6C4E-405F-8F5A-82D27C09B9C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0B57-2823-4387-BC3E-6667F4DD4D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315F7-6C4E-405F-8F5A-82D27C09B9CB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90B57-2823-4387-BC3E-6667F4DD4DD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inpearls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2.gif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ages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5" y="2276872"/>
            <a:ext cx="734481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Мамочка роднее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всех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свете!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 descr="lubov2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71234"/>
            <a:ext cx="9144000" cy="7669764"/>
          </a:xfrm>
          <a:prstGeom prst="rect">
            <a:avLst/>
          </a:prstGeom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Мама- это человек, который может заменить всех, но ее ни кто и никогда заменить не сможет!</a:t>
            </a:r>
            <a:br>
              <a:rPr lang="ru-RU" dirty="0"/>
            </a:br>
            <a:r>
              <a:rPr lang="ru-RU" dirty="0"/>
              <a:t>С </a:t>
            </a:r>
            <a:r>
              <a:rPr lang="ru-RU" dirty="0" err="1"/>
              <a:t>сайта</a:t>
            </a:r>
            <a:r>
              <a:rPr lang="ru-RU" dirty="0" err="1">
                <a:hlinkClick r:id="rId2"/>
              </a:rPr>
              <a:t>http</a:t>
            </a:r>
            <a:r>
              <a:rPr lang="ru-RU" dirty="0">
                <a:hlinkClick r:id="rId2"/>
              </a:rPr>
              <a:t>://</a:t>
            </a:r>
            <a:r>
              <a:rPr lang="ru-RU" dirty="0" err="1">
                <a:hlinkClick r:id="rId2"/>
              </a:rPr>
              <a:t>www.inpearls.ru</a:t>
            </a:r>
            <a:r>
              <a:rPr lang="ru-RU" dirty="0">
                <a:hlinkClick r:id="rId2"/>
              </a:rPr>
              <a:t>/</a:t>
            </a:r>
            <a:endParaRPr lang="ru-RU" dirty="0"/>
          </a:p>
        </p:txBody>
      </p:sp>
      <p:pic>
        <p:nvPicPr>
          <p:cNvPr id="4" name="Рисунок 3" descr="1361743994_flowers_bckgr_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4678"/>
            <a:ext cx="9144000" cy="6892678"/>
          </a:xfrm>
          <a:prstGeom prst="rect">
            <a:avLst/>
          </a:prstGeom>
        </p:spPr>
      </p:pic>
      <p:pic>
        <p:nvPicPr>
          <p:cNvPr id="5" name="Рисунок 4" descr="images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3212976"/>
            <a:ext cx="4536831" cy="3429000"/>
          </a:xfrm>
          <a:prstGeom prst="rect">
            <a:avLst/>
          </a:prstGeom>
        </p:spPr>
      </p:pic>
      <p:pic>
        <p:nvPicPr>
          <p:cNvPr id="6" name="Рисунок 5" descr="images (4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188640"/>
            <a:ext cx="3662860" cy="23762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11960" y="188640"/>
            <a:ext cx="45365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Georgia" pitchFamily="18" charset="0"/>
              </a:rPr>
              <a:t>Мама- это самое красивое слово, произнесенное </a:t>
            </a:r>
            <a:r>
              <a:rPr lang="ru-RU" sz="3600" dirty="0" smtClean="0">
                <a:latin typeface="Georgia" pitchFamily="18" charset="0"/>
              </a:rPr>
              <a:t>человеком.</a:t>
            </a:r>
            <a:endParaRPr lang="ru-RU" sz="36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009837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3210" cy="6858001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332657"/>
            <a:ext cx="646246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Georgia" pitchFamily="18" charset="0"/>
              </a:rPr>
              <a:t>Когда есть мама, жизнь прекрасна</a:t>
            </a:r>
            <a:r>
              <a:rPr lang="ru-RU" sz="2800" dirty="0" smtClean="0">
                <a:latin typeface="Georgia" pitchFamily="18" charset="0"/>
              </a:rPr>
              <a:t>,</a:t>
            </a:r>
          </a:p>
          <a:p>
            <a:r>
              <a:rPr lang="ru-RU" sz="2800" dirty="0" smtClean="0">
                <a:latin typeface="Georgia" pitchFamily="18" charset="0"/>
              </a:rPr>
              <a:t> </a:t>
            </a:r>
            <a:r>
              <a:rPr lang="ru-RU" sz="2800" dirty="0">
                <a:latin typeface="Georgia" pitchFamily="18" charset="0"/>
              </a:rPr>
              <a:t>Она ведь ангел на земле. </a:t>
            </a:r>
            <a:endParaRPr lang="ru-RU" sz="2800" dirty="0" smtClean="0">
              <a:latin typeface="Georgia" pitchFamily="18" charset="0"/>
            </a:endParaRPr>
          </a:p>
          <a:p>
            <a:r>
              <a:rPr lang="ru-RU" sz="2800" dirty="0" smtClean="0">
                <a:latin typeface="Georgia" pitchFamily="18" charset="0"/>
              </a:rPr>
              <a:t>Она </a:t>
            </a:r>
            <a:r>
              <a:rPr lang="ru-RU" sz="2800" dirty="0">
                <a:latin typeface="Georgia" pitchFamily="18" charset="0"/>
              </a:rPr>
              <a:t>как лучик солнца ясный, </a:t>
            </a:r>
            <a:endParaRPr lang="ru-RU" sz="2800" dirty="0" smtClean="0">
              <a:latin typeface="Georgia" pitchFamily="18" charset="0"/>
            </a:endParaRPr>
          </a:p>
          <a:p>
            <a:r>
              <a:rPr lang="ru-RU" sz="2800" dirty="0" smtClean="0">
                <a:latin typeface="Georgia" pitchFamily="18" charset="0"/>
              </a:rPr>
              <a:t>Она </a:t>
            </a:r>
            <a:r>
              <a:rPr lang="ru-RU" sz="2800" dirty="0">
                <a:latin typeface="Georgia" pitchFamily="18" charset="0"/>
              </a:rPr>
              <a:t>как звёзды в небе все</a:t>
            </a:r>
            <a:r>
              <a:rPr lang="ru-RU" sz="2800" dirty="0" smtClean="0">
                <a:latin typeface="Georgia" pitchFamily="18" charset="0"/>
              </a:rPr>
              <a:t>.</a:t>
            </a:r>
          </a:p>
          <a:p>
            <a:r>
              <a:rPr lang="ru-RU" sz="2800" dirty="0" smtClean="0">
                <a:latin typeface="Georgia" pitchFamily="18" charset="0"/>
              </a:rPr>
              <a:t> </a:t>
            </a:r>
            <a:r>
              <a:rPr lang="ru-RU" sz="2800" dirty="0">
                <a:latin typeface="Georgia" pitchFamily="18" charset="0"/>
              </a:rPr>
              <a:t>Друзья, вы матерей цените, </a:t>
            </a:r>
            <a:endParaRPr lang="ru-RU" sz="2800" dirty="0" smtClean="0">
              <a:latin typeface="Georgia" pitchFamily="18" charset="0"/>
            </a:endParaRPr>
          </a:p>
          <a:p>
            <a:r>
              <a:rPr lang="ru-RU" sz="2800" dirty="0" smtClean="0">
                <a:latin typeface="Georgia" pitchFamily="18" charset="0"/>
              </a:rPr>
              <a:t>Ведь </a:t>
            </a:r>
            <a:r>
              <a:rPr lang="ru-RU" sz="2800" dirty="0">
                <a:latin typeface="Georgia" pitchFamily="18" charset="0"/>
              </a:rPr>
              <a:t>рядом будут не всегда. </a:t>
            </a:r>
            <a:endParaRPr lang="ru-RU" sz="2800" dirty="0" smtClean="0">
              <a:latin typeface="Georgia" pitchFamily="18" charset="0"/>
            </a:endParaRPr>
          </a:p>
          <a:p>
            <a:r>
              <a:rPr lang="ru-RU" sz="2800" dirty="0" smtClean="0">
                <a:latin typeface="Georgia" pitchFamily="18" charset="0"/>
              </a:rPr>
              <a:t>Любите </a:t>
            </a:r>
            <a:r>
              <a:rPr lang="ru-RU" sz="2800" dirty="0">
                <a:latin typeface="Georgia" pitchFamily="18" charset="0"/>
              </a:rPr>
              <a:t>их, и дорожите</a:t>
            </a:r>
            <a:r>
              <a:rPr lang="ru-RU" sz="2800" dirty="0" smtClean="0">
                <a:latin typeface="Georgia" pitchFamily="18" charset="0"/>
              </a:rPr>
              <a:t>,</a:t>
            </a:r>
          </a:p>
          <a:p>
            <a:r>
              <a:rPr lang="ru-RU" sz="2800" dirty="0" smtClean="0">
                <a:latin typeface="Georgia" pitchFamily="18" charset="0"/>
              </a:rPr>
              <a:t>Не </a:t>
            </a:r>
            <a:r>
              <a:rPr lang="ru-RU" sz="2800" dirty="0">
                <a:latin typeface="Georgia" pitchFamily="18" charset="0"/>
              </a:rPr>
              <a:t>забывайте никогда!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скачанные файл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3861048"/>
            <a:ext cx="2340260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2"/>
          </a:xfrm>
        </p:spPr>
      </p:pic>
      <p:pic>
        <p:nvPicPr>
          <p:cNvPr id="5" name="Рисунок 4" descr="detskyje_risunky_o_mame444-300x2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60648"/>
            <a:ext cx="3869087" cy="2592288"/>
          </a:xfrm>
          <a:prstGeom prst="rect">
            <a:avLst/>
          </a:prstGeom>
        </p:spPr>
      </p:pic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2924944"/>
            <a:ext cx="2783954" cy="373107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1520" y="3501008"/>
            <a:ext cx="468052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Georgia" pitchFamily="18" charset="0"/>
              </a:rPr>
              <a:t>Нет мамочки дороже на планете, </a:t>
            </a:r>
            <a:endParaRPr lang="ru-RU" sz="2400" dirty="0" smtClean="0">
              <a:latin typeface="Georgia" pitchFamily="18" charset="0"/>
            </a:endParaRPr>
          </a:p>
          <a:p>
            <a:r>
              <a:rPr lang="ru-RU" sz="2400" dirty="0" smtClean="0">
                <a:latin typeface="Georgia" pitchFamily="18" charset="0"/>
              </a:rPr>
              <a:t>В </a:t>
            </a:r>
            <a:r>
              <a:rPr lang="ru-RU" sz="2400" dirty="0">
                <a:latin typeface="Georgia" pitchFamily="18" charset="0"/>
              </a:rPr>
              <a:t>объятиях ее всегда тепло. </a:t>
            </a:r>
            <a:endParaRPr lang="ru-RU" sz="2400" dirty="0" smtClean="0">
              <a:latin typeface="Georgia" pitchFamily="18" charset="0"/>
            </a:endParaRPr>
          </a:p>
          <a:p>
            <a:r>
              <a:rPr lang="ru-RU" sz="2400" dirty="0" smtClean="0">
                <a:latin typeface="Georgia" pitchFamily="18" charset="0"/>
              </a:rPr>
              <a:t>Спасибо </a:t>
            </a:r>
            <a:r>
              <a:rPr lang="ru-RU" sz="2400" dirty="0">
                <a:latin typeface="Georgia" pitchFamily="18" charset="0"/>
              </a:rPr>
              <a:t>ей за то, что вы живете </a:t>
            </a:r>
            <a:endParaRPr lang="ru-RU" sz="2400" dirty="0" smtClean="0">
              <a:latin typeface="Georgia" pitchFamily="18" charset="0"/>
            </a:endParaRPr>
          </a:p>
          <a:p>
            <a:r>
              <a:rPr lang="ru-RU" sz="2400" dirty="0" smtClean="0">
                <a:latin typeface="Georgia" pitchFamily="18" charset="0"/>
              </a:rPr>
              <a:t>Сказать </a:t>
            </a:r>
            <a:r>
              <a:rPr lang="ru-RU" sz="2400" dirty="0">
                <a:latin typeface="Georgia" pitchFamily="18" charset="0"/>
              </a:rPr>
              <a:t>родной уже пора давно.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images (9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404664"/>
            <a:ext cx="1924050" cy="2371725"/>
          </a:xfrm>
          <a:prstGeom prst="rect">
            <a:avLst/>
          </a:prstGeom>
        </p:spPr>
      </p:pic>
      <p:pic>
        <p:nvPicPr>
          <p:cNvPr id="9" name="Рисунок 8" descr="izobrazhenie-cvetka16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4215732">
            <a:off x="5791878" y="77187"/>
            <a:ext cx="3228975" cy="2533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61743994_flowers_bckgr_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34677"/>
            <a:ext cx="9144000" cy="6892677"/>
          </a:xfrm>
        </p:spPr>
      </p:pic>
      <p:pic>
        <p:nvPicPr>
          <p:cNvPr id="6" name="Рисунок 5" descr="images (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332656"/>
            <a:ext cx="4032448" cy="5552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_97b1f_874cd7cf_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009837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9210" y="-1"/>
            <a:ext cx="9173210" cy="6858001"/>
          </a:xfrm>
        </p:spPr>
      </p:pic>
      <p:pic>
        <p:nvPicPr>
          <p:cNvPr id="5" name="Рисунок 4" descr="images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492896"/>
            <a:ext cx="4167907" cy="41679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95936" y="332656"/>
            <a:ext cx="489654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Georgia" pitchFamily="18" charset="0"/>
              </a:rPr>
              <a:t>Люблю тебя, моя родная</a:t>
            </a:r>
            <a:r>
              <a:rPr lang="ru-RU" sz="2400" dirty="0" smtClean="0">
                <a:latin typeface="Georgia" pitchFamily="18" charset="0"/>
              </a:rPr>
              <a:t>,</a:t>
            </a:r>
          </a:p>
          <a:p>
            <a:r>
              <a:rPr lang="ru-RU" sz="2400" dirty="0" smtClean="0">
                <a:latin typeface="Georgia" pitchFamily="18" charset="0"/>
              </a:rPr>
              <a:t> </a:t>
            </a:r>
            <a:r>
              <a:rPr lang="ru-RU" sz="2400" dirty="0">
                <a:latin typeface="Georgia" pitchFamily="18" charset="0"/>
              </a:rPr>
              <a:t>Как хорошо когда ты рядом</a:t>
            </a:r>
            <a:r>
              <a:rPr lang="ru-RU" sz="2400" dirty="0" smtClean="0">
                <a:latin typeface="Georgia" pitchFamily="18" charset="0"/>
              </a:rPr>
              <a:t>.</a:t>
            </a:r>
          </a:p>
          <a:p>
            <a:r>
              <a:rPr lang="ru-RU" sz="2400" dirty="0" smtClean="0">
                <a:latin typeface="Georgia" pitchFamily="18" charset="0"/>
              </a:rPr>
              <a:t> </a:t>
            </a:r>
            <a:r>
              <a:rPr lang="ru-RU" sz="2400" dirty="0">
                <a:latin typeface="Georgia" pitchFamily="18" charset="0"/>
              </a:rPr>
              <a:t>Со мною будь, ты дорогая, </a:t>
            </a:r>
            <a:endParaRPr lang="ru-RU" sz="2400" dirty="0" smtClean="0">
              <a:latin typeface="Georgia" pitchFamily="18" charset="0"/>
            </a:endParaRPr>
          </a:p>
          <a:p>
            <a:r>
              <a:rPr lang="ru-RU" sz="2400" dirty="0" smtClean="0">
                <a:latin typeface="Georgia" pitchFamily="18" charset="0"/>
              </a:rPr>
              <a:t>И </a:t>
            </a:r>
            <a:r>
              <a:rPr lang="ru-RU" sz="2400" dirty="0">
                <a:latin typeface="Georgia" pitchFamily="18" charset="0"/>
              </a:rPr>
              <a:t>больше ничего не надо!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скачанные файлы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332656"/>
            <a:ext cx="2514600" cy="1819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3210" cy="6858001"/>
          </a:xfrm>
        </p:spPr>
      </p:pic>
      <p:pic>
        <p:nvPicPr>
          <p:cNvPr id="5" name="Рисунок 4" descr="Mayrer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81564" y="260648"/>
            <a:ext cx="3812379" cy="4464496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060848"/>
            <a:ext cx="3384376" cy="4576799"/>
          </a:xfrm>
          <a:prstGeom prst="rect">
            <a:avLst/>
          </a:prstGeom>
        </p:spPr>
      </p:pic>
      <p:pic>
        <p:nvPicPr>
          <p:cNvPr id="11" name="Рисунок 10" descr="izobrazhenie-cvetka1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3228975" cy="2533650"/>
          </a:xfrm>
          <a:prstGeom prst="rect">
            <a:avLst/>
          </a:prstGeom>
        </p:spPr>
      </p:pic>
      <p:pic>
        <p:nvPicPr>
          <p:cNvPr id="13" name="Рисунок 12" descr="69025957_1294621890_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95936" y="3789040"/>
            <a:ext cx="2887004" cy="2881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009837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3210" cy="6858001"/>
          </a:xfrm>
        </p:spPr>
      </p:pic>
      <p:pic>
        <p:nvPicPr>
          <p:cNvPr id="5" name="Рисунок 4" descr="odinokaya-ma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4664"/>
            <a:ext cx="6728296" cy="3952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77608535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10250" y="3609975"/>
            <a:ext cx="3333750" cy="3248025"/>
          </a:xfrm>
          <a:prstGeom prst="rect">
            <a:avLst/>
          </a:prstGeom>
        </p:spPr>
      </p:pic>
      <p:pic>
        <p:nvPicPr>
          <p:cNvPr id="7" name="Рисунок 6" descr="442531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122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RePack by Diakov</cp:lastModifiedBy>
  <cp:revision>11</cp:revision>
  <dcterms:created xsi:type="dcterms:W3CDTF">2015-11-25T07:36:37Z</dcterms:created>
  <dcterms:modified xsi:type="dcterms:W3CDTF">2020-04-06T12:09:00Z</dcterms:modified>
</cp:coreProperties>
</file>