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8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48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18" autoAdjust="0"/>
    <p:restoredTop sz="94660"/>
  </p:normalViewPr>
  <p:slideViewPr>
    <p:cSldViewPr>
      <p:cViewPr>
        <p:scale>
          <a:sx n="76" d="100"/>
          <a:sy n="76" d="100"/>
        </p:scale>
        <p:origin x="-14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проба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34" y="0"/>
            <a:ext cx="914093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04955-A67E-4046-A0E3-B2B18172542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проба2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534" y="0"/>
            <a:ext cx="9140932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70"/>
          <a:stretch>
            <a:fillRect/>
          </a:stretch>
        </p:blipFill>
        <p:spPr>
          <a:xfrm>
            <a:off x="3995936" y="404664"/>
            <a:ext cx="1303635" cy="1164455"/>
          </a:xfrm>
          <a:prstGeom prst="rect">
            <a:avLst/>
          </a:prstGeom>
        </p:spPr>
      </p:pic>
      <p:sp>
        <p:nvSpPr>
          <p:cNvPr id="5" name="Заголовок 19"/>
          <p:cNvSpPr>
            <a:spLocks noGrp="1"/>
          </p:cNvSpPr>
          <p:nvPr>
            <p:ph type="ctrTitle"/>
          </p:nvPr>
        </p:nvSpPr>
        <p:spPr>
          <a:xfrm>
            <a:off x="899592" y="1340768"/>
            <a:ext cx="7918648" cy="2450703"/>
          </a:xfrm>
          <a:scene3d>
            <a:camera prst="orthographicFront"/>
            <a:lightRig rig="soft" dir="tl">
              <a:rot lat="0" lon="0" rev="0"/>
            </a:lightRig>
          </a:scene3d>
          <a:sp3d>
            <a:bevelT w="165100" prst="coolSlant"/>
          </a:sp3d>
        </p:spPr>
        <p:txBody>
          <a:bodyPr>
            <a:norm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</a:t>
            </a:r>
            <a:r>
              <a:rPr lang="ru-RU" sz="4800" b="1" spc="50" dirty="0">
                <a:ln w="11430"/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800" b="1" spc="50" dirty="0" smtClean="0">
                <a:ln w="11430"/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spc="50" dirty="0" smtClean="0">
                <a:ln w="11430"/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spc="50" dirty="0" smtClean="0">
                <a:ln w="11430"/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«Казачьему роду нет переводу»</a:t>
            </a:r>
            <a:endParaRPr lang="ru-RU" sz="4800" b="1" spc="50" dirty="0">
              <a:ln w="11430"/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одзаголовок 20"/>
          <p:cNvSpPr>
            <a:spLocks noGrp="1"/>
          </p:cNvSpPr>
          <p:nvPr>
            <p:ph type="subTitle" idx="1"/>
          </p:nvPr>
        </p:nvSpPr>
        <p:spPr>
          <a:xfrm>
            <a:off x="2199481" y="4005064"/>
            <a:ext cx="4896544" cy="45719"/>
          </a:xfrm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974807"/>
                </a:solidFill>
                <a:latin typeface="Cambria" pitchFamily="18" charset="0"/>
                <a:cs typeface="Aharoni" pitchFamily="2" charset="-79"/>
              </a:rPr>
              <a:t>Подготовила</a:t>
            </a:r>
          </a:p>
          <a:p>
            <a:r>
              <a:rPr lang="ru-RU" sz="3600" b="1" i="1" dirty="0" smtClean="0">
                <a:solidFill>
                  <a:srgbClr val="974807"/>
                </a:solidFill>
                <a:latin typeface="Cambria" pitchFamily="18" charset="0"/>
                <a:cs typeface="Aharoni" pitchFamily="2" charset="-79"/>
              </a:rPr>
              <a:t>Воспитатель:</a:t>
            </a:r>
          </a:p>
          <a:p>
            <a:r>
              <a:rPr lang="ru-RU" sz="3600" b="1" i="1" dirty="0" err="1" smtClean="0">
                <a:solidFill>
                  <a:srgbClr val="974807"/>
                </a:solidFill>
                <a:latin typeface="Cambria" pitchFamily="18" charset="0"/>
                <a:cs typeface="Aharoni" pitchFamily="2" charset="-79"/>
              </a:rPr>
              <a:t>Диченскова</a:t>
            </a:r>
            <a:r>
              <a:rPr lang="ru-RU" sz="3600" b="1" i="1" dirty="0" smtClean="0">
                <a:solidFill>
                  <a:srgbClr val="974807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ru-RU" sz="3600" b="1" i="1" dirty="0" smtClean="0">
                <a:solidFill>
                  <a:srgbClr val="974807"/>
                </a:solidFill>
                <a:latin typeface="Cambria" pitchFamily="18" charset="0"/>
                <a:cs typeface="Aharoni" pitchFamily="2" charset="-79"/>
              </a:rPr>
              <a:t>М.О.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60648"/>
            <a:ext cx="6912768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2. Основной этап</a:t>
            </a:r>
            <a:r>
              <a:rPr lang="ru-RU" dirty="0"/>
              <a:t>.</a:t>
            </a:r>
          </a:p>
          <a:p>
            <a:r>
              <a:rPr lang="ru-RU" sz="2000" b="1" u="sng" dirty="0"/>
              <a:t>Работа с детьми</a:t>
            </a:r>
            <a:r>
              <a:rPr lang="ru-RU" sz="2000" dirty="0"/>
              <a:t>: </a:t>
            </a:r>
            <a:r>
              <a:rPr lang="ru-RU" sz="2000" dirty="0" smtClean="0"/>
              <a:t>Знакомство </a:t>
            </a:r>
            <a:r>
              <a:rPr lang="ru-RU" sz="2000" dirty="0"/>
              <a:t>детей с историей возникновения </a:t>
            </a:r>
            <a:r>
              <a:rPr lang="ru-RU" sz="2000" dirty="0" smtClean="0"/>
              <a:t>донского </a:t>
            </a:r>
            <a:r>
              <a:rPr lang="ru-RU" sz="2000" dirty="0"/>
              <a:t> </a:t>
            </a:r>
            <a:r>
              <a:rPr lang="ru-RU" sz="2000" b="1" dirty="0"/>
              <a:t>казачества</a:t>
            </a:r>
            <a:endParaRPr lang="ru-RU" sz="2000" dirty="0"/>
          </a:p>
          <a:p>
            <a:r>
              <a:rPr lang="ru-RU" sz="2000" dirty="0"/>
              <a:t>Показ презентации «История </a:t>
            </a:r>
            <a:r>
              <a:rPr lang="ru-RU" sz="2000" dirty="0" smtClean="0"/>
              <a:t>заселения казаками Донской земли»</a:t>
            </a:r>
            <a:endParaRPr lang="ru-RU" sz="2000" dirty="0"/>
          </a:p>
          <a:p>
            <a:r>
              <a:rPr lang="ru-RU" sz="2000" dirty="0" smtClean="0"/>
              <a:t> </a:t>
            </a:r>
            <a:r>
              <a:rPr lang="ru-RU" sz="2000" dirty="0"/>
              <a:t>«Знакомство с бытом </a:t>
            </a:r>
            <a:r>
              <a:rPr lang="ru-RU" sz="2000" dirty="0" smtClean="0"/>
              <a:t>Донских </a:t>
            </a:r>
            <a:r>
              <a:rPr lang="ru-RU" sz="2000" dirty="0"/>
              <a:t> </a:t>
            </a:r>
            <a:r>
              <a:rPr lang="ru-RU" sz="2000" b="1" dirty="0"/>
              <a:t>казаков</a:t>
            </a:r>
            <a:r>
              <a:rPr lang="ru-RU" sz="2000" dirty="0"/>
              <a:t>.</a:t>
            </a:r>
          </a:p>
          <a:p>
            <a:r>
              <a:rPr lang="ru-RU" sz="2000" dirty="0" smtClean="0"/>
              <a:t>Показ </a:t>
            </a:r>
            <a:r>
              <a:rPr lang="ru-RU" sz="2000" dirty="0"/>
              <a:t>презентации </a:t>
            </a:r>
            <a:r>
              <a:rPr lang="ru-RU" sz="2000" i="1" dirty="0"/>
              <a:t>«</a:t>
            </a:r>
            <a:r>
              <a:rPr lang="ru-RU" sz="2000" b="1" i="1" dirty="0"/>
              <a:t>Казаки в годы ВОВ</a:t>
            </a:r>
            <a:r>
              <a:rPr lang="ru-RU" sz="2000" i="1" dirty="0"/>
              <a:t>»</a:t>
            </a:r>
            <a:r>
              <a:rPr lang="ru-RU" sz="2000" dirty="0"/>
              <a:t>.</a:t>
            </a:r>
          </a:p>
          <a:p>
            <a:r>
              <a:rPr lang="ru-RU" sz="2000" dirty="0"/>
              <a:t>Знакомство и разучивание подвижных  </a:t>
            </a:r>
            <a:r>
              <a:rPr lang="ru-RU" sz="2000" b="1" dirty="0"/>
              <a:t>казачьих игр</a:t>
            </a:r>
            <a:r>
              <a:rPr lang="ru-RU" sz="2000" dirty="0"/>
              <a:t>.</a:t>
            </a:r>
          </a:p>
          <a:p>
            <a:r>
              <a:rPr lang="ru-RU" sz="2000" i="1" dirty="0"/>
              <a:t>«Накинь папаху»</a:t>
            </a:r>
            <a:r>
              <a:rPr lang="ru-RU" sz="2000" dirty="0"/>
              <a:t>, </a:t>
            </a:r>
            <a:r>
              <a:rPr lang="ru-RU" sz="2000" i="1" dirty="0"/>
              <a:t>«Конь до </a:t>
            </a:r>
            <a:r>
              <a:rPr lang="ru-RU" sz="2000" i="1" dirty="0" err="1"/>
              <a:t>коня»</a:t>
            </a:r>
            <a:r>
              <a:rPr lang="ru-RU" sz="2000" dirty="0" err="1"/>
              <a:t>,»Заря</a:t>
            </a:r>
            <a:r>
              <a:rPr lang="ru-RU" sz="2000" dirty="0"/>
              <a:t>-зарница».</a:t>
            </a:r>
          </a:p>
          <a:p>
            <a:r>
              <a:rPr lang="ru-RU" sz="2000" dirty="0" smtClean="0"/>
              <a:t>Беседа</a:t>
            </a:r>
            <a:r>
              <a:rPr lang="ru-RU" sz="2000" dirty="0"/>
              <a:t> </a:t>
            </a:r>
            <a:r>
              <a:rPr lang="ru-RU" sz="2000" i="1" dirty="0" smtClean="0"/>
              <a:t>«Донские  </a:t>
            </a:r>
            <a:r>
              <a:rPr lang="ru-RU" sz="2000" i="1" dirty="0"/>
              <a:t>ремесла»</a:t>
            </a:r>
            <a:r>
              <a:rPr lang="ru-RU" sz="2000" dirty="0"/>
              <a:t>.</a:t>
            </a:r>
          </a:p>
          <a:p>
            <a:r>
              <a:rPr lang="ru-RU" sz="2000" dirty="0" smtClean="0"/>
              <a:t>презентации</a:t>
            </a:r>
            <a:r>
              <a:rPr lang="ru-RU" sz="2000" dirty="0"/>
              <a:t> </a:t>
            </a:r>
            <a:r>
              <a:rPr lang="ru-RU" sz="2000" i="1" dirty="0"/>
              <a:t>«Возрождение </a:t>
            </a:r>
            <a:r>
              <a:rPr lang="ru-RU" sz="2000" b="1" i="1" dirty="0"/>
              <a:t>казачества</a:t>
            </a:r>
            <a:r>
              <a:rPr lang="ru-RU" sz="2000" i="1" dirty="0"/>
              <a:t>»</a:t>
            </a:r>
            <a:r>
              <a:rPr lang="ru-RU" sz="2000" dirty="0"/>
              <a:t>.</a:t>
            </a:r>
          </a:p>
          <a:p>
            <a:r>
              <a:rPr lang="ru-RU" sz="2000" b="1" u="sng" dirty="0"/>
              <a:t>Работа с родителями</a:t>
            </a:r>
            <a:r>
              <a:rPr lang="ru-RU" sz="2000" dirty="0"/>
              <a:t>: Изготовление макета «</a:t>
            </a:r>
            <a:r>
              <a:rPr lang="ru-RU" sz="2000" b="1" dirty="0"/>
              <a:t>Казачья </a:t>
            </a:r>
            <a:r>
              <a:rPr lang="ru-RU" sz="2000" b="1" dirty="0" smtClean="0"/>
              <a:t>хата</a:t>
            </a:r>
            <a:r>
              <a:rPr lang="ru-RU" sz="2000" dirty="0"/>
              <a:t>.</a:t>
            </a:r>
            <a:r>
              <a:rPr lang="ru-RU" sz="2000" dirty="0" smtClean="0"/>
              <a:t> </a:t>
            </a:r>
            <a:endParaRPr lang="ru-RU" sz="2000" dirty="0"/>
          </a:p>
          <a:p>
            <a:r>
              <a:rPr lang="ru-RU" sz="2000" dirty="0" smtClean="0"/>
              <a:t>Изготовление </a:t>
            </a:r>
            <a:r>
              <a:rPr lang="ru-RU" sz="2000" dirty="0"/>
              <a:t>книжки- малышки </a:t>
            </a:r>
            <a:r>
              <a:rPr lang="ru-RU" sz="2000" dirty="0" err="1" smtClean="0"/>
              <a:t>сдонскими</a:t>
            </a:r>
            <a:r>
              <a:rPr lang="ru-RU" sz="2000" dirty="0" smtClean="0"/>
              <a:t> пословицами</a:t>
            </a:r>
            <a:r>
              <a:rPr lang="ru-RU" sz="2000" dirty="0"/>
              <a:t>.</a:t>
            </a:r>
          </a:p>
          <a:p>
            <a:r>
              <a:rPr lang="ru-RU" sz="2000" dirty="0" smtClean="0"/>
              <a:t>Выставка </a:t>
            </a:r>
            <a:r>
              <a:rPr lang="ru-RU" sz="2000" i="1" dirty="0" smtClean="0"/>
              <a:t>«Донские ремесла»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221088"/>
            <a:ext cx="3658948" cy="2430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7356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548680"/>
            <a:ext cx="583264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solidFill>
                  <a:srgbClr val="FF0000"/>
                </a:solidFill>
              </a:rPr>
              <a:t>3. Итоговый этап.</a:t>
            </a:r>
          </a:p>
          <a:p>
            <a:r>
              <a:rPr lang="ru-RU" sz="2400" dirty="0"/>
              <a:t>Проведение совместного с родителями мероприятия </a:t>
            </a:r>
            <a:r>
              <a:rPr lang="ru-RU" sz="2400" i="1" dirty="0"/>
              <a:t>«</a:t>
            </a:r>
            <a:r>
              <a:rPr lang="ru-RU" sz="2400" b="1" i="1" dirty="0"/>
              <a:t>Казачьи посиделки</a:t>
            </a:r>
            <a:r>
              <a:rPr lang="ru-RU" sz="2400" i="1" dirty="0" smtClean="0"/>
              <a:t>»</a:t>
            </a:r>
          </a:p>
          <a:p>
            <a:r>
              <a:rPr lang="ru-RU" sz="2400" dirty="0" smtClean="0"/>
              <a:t>Просмотр </a:t>
            </a:r>
            <a:r>
              <a:rPr lang="ru-RU" sz="2400" dirty="0"/>
              <a:t>видеофильма </a:t>
            </a:r>
            <a:r>
              <a:rPr lang="ru-RU" sz="2400" i="1" dirty="0"/>
              <a:t>«</a:t>
            </a:r>
            <a:r>
              <a:rPr lang="ru-RU" sz="2400" b="1" i="1" dirty="0"/>
              <a:t>Казачьему роду нет переводу</a:t>
            </a:r>
            <a:r>
              <a:rPr lang="ru-RU" sz="2400" i="1" dirty="0"/>
              <a:t>»</a:t>
            </a:r>
            <a:r>
              <a:rPr lang="ru-RU" sz="2400" dirty="0"/>
              <a:t> 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416926"/>
            <a:ext cx="4733572" cy="4127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7356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211960" y="533191"/>
            <a:ext cx="446449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Казачество донское</a:t>
            </a:r>
            <a:r>
              <a:rPr lang="ru-RU" sz="3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Казачество лихое</a:t>
            </a:r>
            <a:endParaRPr lang="ru-RU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Основой послужило</a:t>
            </a:r>
          </a:p>
          <a:p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Казачьим всем войскам</a:t>
            </a:r>
            <a:r>
              <a:rPr lang="ru-RU" sz="3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Куда бы ни кидали,</a:t>
            </a:r>
          </a:p>
          <a:p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Куда б ни выселяли –</a:t>
            </a:r>
          </a:p>
          <a:p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Границы охраняли</a:t>
            </a:r>
          </a:p>
          <a:p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зависть </a:t>
            </a: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всем врагам</a:t>
            </a:r>
            <a:r>
              <a:rPr lang="ru-RU" sz="4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08720"/>
            <a:ext cx="3168352" cy="4904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750" y="1201862"/>
            <a:ext cx="5813426" cy="4293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Ознакомление </a:t>
            </a:r>
            <a:r>
              <a:rPr lang="ru-RU" sz="2400" b="1" i="1" dirty="0"/>
              <a:t>детей с историей возникновения и развития  казачества, способствует воспитанию гордости за героическое прошлое наших земляков-казаков. Исторический путь казачества сложен и противоречив, он представляет собой несколько веков героической борьбы казаков за свободу и независимость родной земли, своего </a:t>
            </a:r>
            <a:r>
              <a:rPr lang="ru-RU" sz="2400" b="1" i="1" dirty="0" smtClean="0"/>
              <a:t>Отечества</a:t>
            </a:r>
            <a:r>
              <a:rPr lang="ru-RU" sz="2400" b="1" i="1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753" y="1729358"/>
            <a:ext cx="3046040" cy="3869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259632" y="221012"/>
            <a:ext cx="71059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Пояснительная записка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034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314583"/>
            <a:ext cx="817474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 проекта.</a:t>
            </a:r>
          </a:p>
          <a:p>
            <a:r>
              <a:rPr lang="ru-RU" dirty="0"/>
              <a:t>К сожалению, в нашей жизни утрачиваются народные </a:t>
            </a:r>
            <a:r>
              <a:rPr lang="ru-RU" u="sng" dirty="0"/>
              <a:t>традиции</a:t>
            </a:r>
            <a:r>
              <a:rPr lang="ru-RU" dirty="0"/>
              <a:t>: любовь к родным и близким, уважение и почитание старших, любовь к Родине </a:t>
            </a:r>
            <a:r>
              <a:rPr lang="ru-RU" dirty="0" smtClean="0"/>
              <a:t>.Без </a:t>
            </a:r>
            <a:r>
              <a:rPr lang="ru-RU" dirty="0"/>
              <a:t>знаний основ народной русской жизни, жизни </a:t>
            </a:r>
            <a:r>
              <a:rPr lang="ru-RU" b="1" dirty="0"/>
              <a:t>казачьего населения </a:t>
            </a:r>
            <a:r>
              <a:rPr lang="ru-RU" dirty="0" smtClean="0"/>
              <a:t>, </a:t>
            </a:r>
            <a:r>
              <a:rPr lang="ru-RU" dirty="0"/>
              <a:t>родного фольклора нельзя воспитать патриота и гражданина России. </a:t>
            </a:r>
            <a:r>
              <a:rPr lang="ru-RU" b="1" dirty="0"/>
              <a:t>К</a:t>
            </a:r>
            <a:r>
              <a:rPr lang="ru-RU" b="1" dirty="0" smtClean="0"/>
              <a:t>азачество</a:t>
            </a:r>
            <a:r>
              <a:rPr lang="ru-RU" dirty="0"/>
              <a:t> одновременно создавало самобытную культуру проявлявшуюся в образе жизни </a:t>
            </a:r>
            <a:r>
              <a:rPr lang="ru-RU" b="1" dirty="0"/>
              <a:t>казаков</a:t>
            </a:r>
            <a:r>
              <a:rPr lang="ru-RU" dirty="0"/>
              <a:t>, одежде, языке, фольклоре. Огромное значение имеет донесение до сознания детей того факта, что всеми этими качествами обладали их предки, ценили в людях эти качества, и что дело сегодняшних потомков стать достойными продолжателями дедовских традиций и нравственных норм. Дети – это будущее нашей малой Родины, и они должны знать историю, культуру и традиции </a:t>
            </a:r>
            <a:r>
              <a:rPr lang="ru-RU" b="1" dirty="0"/>
              <a:t>казачества</a:t>
            </a:r>
            <a:r>
              <a:rPr lang="ru-RU" dirty="0"/>
              <a:t>, потому что это является важной составляющей воспитания и образования </a:t>
            </a:r>
            <a:r>
              <a:rPr lang="ru-RU" u="sng" dirty="0"/>
              <a:t>молодежи</a:t>
            </a:r>
            <a:r>
              <a:rPr lang="ru-RU" dirty="0"/>
              <a:t>: именно на здоровых и крепких традициях можно построить и сформировать достойное современное общество. Без прошлого нет настоящего и будущего. Смогут ли наши дети ответить на вопросы, связанные с историей и культурой </a:t>
            </a:r>
            <a:r>
              <a:rPr lang="ru-RU" b="1" dirty="0"/>
              <a:t>казачества</a:t>
            </a:r>
            <a:r>
              <a:rPr lang="ru-RU" dirty="0"/>
              <a:t>. И если забьется сердце ребенка от созерцания красоты родной природы, если он почувствует себя частичкой своего народа, значит, действительно, </a:t>
            </a:r>
            <a:r>
              <a:rPr lang="ru-RU" i="1" dirty="0"/>
              <a:t>«</a:t>
            </a:r>
            <a:r>
              <a:rPr lang="ru-RU" b="1" i="1" dirty="0"/>
              <a:t>Казачьему роду нету переводу</a:t>
            </a:r>
            <a:r>
              <a:rPr lang="ru-RU" i="1" dirty="0"/>
              <a:t>»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034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68407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Гипотеза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детям прививать интерес к историческому прошлому родного </a:t>
            </a:r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края, </a:t>
            </a:r>
            <a:r>
              <a:rPr lang="ru-RU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культуре и быту </a:t>
            </a: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Донского</a:t>
            </a:r>
            <a:r>
              <a:rPr lang="ru-RU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казачества</a:t>
            </a:r>
            <a:r>
              <a:rPr lang="ru-RU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то мы воспитаем в детях патриотические чувства к родной земле, уважение к </a:t>
            </a: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народу и его традициям</a:t>
            </a:r>
            <a:r>
              <a:rPr lang="ru-RU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возрождение культурно-исторического наследия и самобытной </a:t>
            </a: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казачьей культуры</a:t>
            </a:r>
            <a:r>
              <a:rPr 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5689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620688"/>
            <a:ext cx="54726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Паспорт проекта:</a:t>
            </a:r>
            <a:endParaRPr lang="ru-RU" sz="36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Авторы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проекта:  </a:t>
            </a:r>
            <a:r>
              <a:rPr lang="ru-RU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Диченскова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Марина Олеговна, 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Воспитатель подготовительной группы «Бригантина»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Участники: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воспитанники подготовительной группы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 проекта: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познавательный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 реализации: </a:t>
            </a:r>
            <a:r>
              <a:rPr lang="ru-RU" i="1" dirty="0"/>
              <a:t>среднесрочный. (2 месяца)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База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реализации: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МБДОУ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Детский сад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№61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460790"/>
            <a:ext cx="4032448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7356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5130" y="235738"/>
            <a:ext cx="6696744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 проекта</a:t>
            </a:r>
            <a:r>
              <a:rPr lang="ru-RU" dirty="0"/>
              <a:t>: Познакомить дошкольников с историческим прошлым своего народа, воспитать их в лучших традициях уважения и любви к предкам и родному краю.</a:t>
            </a:r>
          </a:p>
          <a:p>
            <a:r>
              <a:rPr lang="ru-RU" sz="28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dirty="0"/>
              <a:t> формирование представления о важнейшем этапе развития </a:t>
            </a:r>
            <a:r>
              <a:rPr lang="ru-RU" dirty="0" smtClean="0"/>
              <a:t>Донских  </a:t>
            </a:r>
            <a:r>
              <a:rPr lang="ru-RU" dirty="0" err="1" smtClean="0"/>
              <a:t>земель;о</a:t>
            </a:r>
            <a:r>
              <a:rPr lang="ru-RU" dirty="0"/>
              <a:t> переселении казаков </a:t>
            </a:r>
            <a:r>
              <a:rPr lang="ru-RU" dirty="0" smtClean="0"/>
              <a:t>на Дон ;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/>
              <a:t>прививать </a:t>
            </a:r>
            <a:r>
              <a:rPr lang="ru-RU" dirty="0"/>
              <a:t>интерес к культуре и быту </a:t>
            </a:r>
            <a:r>
              <a:rPr lang="ru-RU" dirty="0" smtClean="0"/>
              <a:t>Донского </a:t>
            </a:r>
            <a:r>
              <a:rPr lang="ru-RU" dirty="0"/>
              <a:t> </a:t>
            </a:r>
            <a:r>
              <a:rPr lang="ru-RU" dirty="0" err="1" smtClean="0"/>
              <a:t>казачества;к</a:t>
            </a:r>
            <a:r>
              <a:rPr lang="ru-RU" dirty="0"/>
              <a:t> </a:t>
            </a:r>
            <a:r>
              <a:rPr lang="ru-RU" dirty="0" smtClean="0"/>
              <a:t>изучению </a:t>
            </a:r>
            <a:r>
              <a:rPr lang="ru-RU" dirty="0"/>
              <a:t>исторического прошлого родного </a:t>
            </a:r>
            <a:r>
              <a:rPr lang="ru-RU" dirty="0" smtClean="0"/>
              <a:t>края.</a:t>
            </a:r>
            <a:endParaRPr lang="ru-RU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/>
              <a:t>воспитание уважительного и бережного отношения к историческому и культурному наследию;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/>
              <a:t> </a:t>
            </a:r>
            <a:r>
              <a:rPr lang="ru-RU" dirty="0"/>
              <a:t>выявлять и внедрять в быт детского сада обряды, праздники, забавы и игры казаков; казачий фольклор</a:t>
            </a:r>
            <a:r>
              <a:rPr lang="ru-RU" b="1" dirty="0"/>
              <a:t> </a:t>
            </a:r>
            <a:r>
              <a:rPr lang="ru-RU" i="1" dirty="0"/>
              <a:t>(легенды, поверья, пословицы, песни)</a:t>
            </a:r>
            <a:r>
              <a:rPr lang="ru-RU" dirty="0"/>
              <a:t>.</a:t>
            </a:r>
          </a:p>
          <a:p>
            <a:r>
              <a:rPr lang="ru-RU" sz="24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Воспитывать </a:t>
            </a:r>
            <a:r>
              <a:rPr lang="ru-RU" sz="24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детей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ru-RU" dirty="0"/>
              <a:t>• стремление к познанию культурных традиций через творческую, познавательно – исследовательскую деятельность;</a:t>
            </a:r>
          </a:p>
          <a:p>
            <a:r>
              <a:rPr lang="ru-RU" dirty="0"/>
              <a:t>• воспитывать патриотизм, уважение к культурному прошлому </a:t>
            </a:r>
            <a:r>
              <a:rPr lang="ru-RU" dirty="0" smtClean="0"/>
              <a:t>Донского края,</a:t>
            </a:r>
            <a:endParaRPr lang="ru-RU" dirty="0"/>
          </a:p>
          <a:p>
            <a:r>
              <a:rPr lang="ru-RU" sz="24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Формировать у детей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ru-RU" dirty="0"/>
              <a:t>• чувство любви к </a:t>
            </a:r>
            <a:r>
              <a:rPr lang="ru-RU" dirty="0" smtClean="0"/>
              <a:t>родному краю</a:t>
            </a:r>
            <a:r>
              <a:rPr lang="ru-RU" dirty="0"/>
              <a:t>, своей малой родине на основе приобщения к родной природе, культуре и традициям;</a:t>
            </a:r>
          </a:p>
          <a:p>
            <a:r>
              <a:rPr lang="ru-RU" dirty="0"/>
              <a:t>• представление </a:t>
            </a:r>
            <a:r>
              <a:rPr lang="ru-RU" dirty="0" smtClean="0"/>
              <a:t>о Ростовской области как </a:t>
            </a:r>
            <a:r>
              <a:rPr lang="ru-RU" dirty="0"/>
              <a:t>о родном крае, умение анализировать различные социальные явления и события.</a:t>
            </a:r>
          </a:p>
        </p:txBody>
      </p:sp>
    </p:spTree>
    <p:extLst>
      <p:ext uri="{BB962C8B-B14F-4D97-AF65-F5344CB8AC3E}">
        <p14:creationId xmlns:p14="http://schemas.microsoft.com/office/powerpoint/2010/main" val="247356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84887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 проекта</a:t>
            </a:r>
            <a:r>
              <a:rPr lang="ru-RU" dirty="0"/>
              <a:t>:</a:t>
            </a:r>
          </a:p>
          <a:p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 этап</a:t>
            </a:r>
            <a:r>
              <a:rPr lang="ru-RU" dirty="0"/>
              <a:t>. Подготовительный </a:t>
            </a:r>
            <a:r>
              <a:rPr lang="ru-RU" i="1" dirty="0"/>
              <a:t>(период с </a:t>
            </a:r>
            <a:r>
              <a:rPr lang="ru-RU" i="1" dirty="0" smtClean="0"/>
              <a:t>10сентября по 15 октября 2019г</a:t>
            </a:r>
            <a:r>
              <a:rPr lang="ru-RU" i="1" dirty="0"/>
              <a:t>.)</a:t>
            </a:r>
            <a:endParaRPr lang="ru-RU" dirty="0"/>
          </a:p>
          <a:p>
            <a:r>
              <a:rPr lang="ru-RU" dirty="0"/>
              <a:t>На первом этапе – подготовительном </a:t>
            </a:r>
            <a:r>
              <a:rPr lang="ru-RU" b="1" dirty="0"/>
              <a:t>– цель </a:t>
            </a:r>
            <a:r>
              <a:rPr lang="ru-RU" dirty="0"/>
              <a:t>определение состояния работы по формированию краеведческих представлений у детей подготовительной группы, также изучить методическую литература по данному направлению и осуществить поиск материала.</a:t>
            </a:r>
          </a:p>
          <a:p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 этап </a:t>
            </a:r>
            <a:r>
              <a:rPr lang="ru-RU" dirty="0"/>
              <a:t>– основной </a:t>
            </a:r>
            <a:r>
              <a:rPr lang="ru-RU" i="1" dirty="0"/>
              <a:t>(период с </a:t>
            </a:r>
            <a:r>
              <a:rPr lang="ru-RU" i="1" dirty="0" smtClean="0"/>
              <a:t>15 октября  </a:t>
            </a:r>
            <a:r>
              <a:rPr lang="ru-RU" i="1" dirty="0"/>
              <a:t>по </a:t>
            </a:r>
            <a:r>
              <a:rPr lang="ru-RU" i="1" dirty="0" smtClean="0"/>
              <a:t>19ноября2019г</a:t>
            </a:r>
            <a:r>
              <a:rPr lang="ru-RU" i="1" dirty="0"/>
              <a:t>)</a:t>
            </a:r>
            <a:endParaRPr lang="ru-RU" dirty="0"/>
          </a:p>
          <a:p>
            <a:r>
              <a:rPr lang="ru-RU" b="1" dirty="0"/>
              <a:t>Цель</a:t>
            </a:r>
            <a:r>
              <a:rPr lang="ru-RU" dirty="0"/>
              <a:t> основного этапа расширение краеведческих представлений, знакомство с традициями, бытом кубанских </a:t>
            </a:r>
            <a:r>
              <a:rPr lang="ru-RU" b="1" dirty="0"/>
              <a:t>казаков</a:t>
            </a:r>
            <a:r>
              <a:rPr lang="ru-RU" dirty="0"/>
              <a:t>.</a:t>
            </a:r>
          </a:p>
          <a:p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 этап</a:t>
            </a:r>
            <a:r>
              <a:rPr lang="ru-RU" dirty="0"/>
              <a:t>. Итоговый </a:t>
            </a:r>
            <a:r>
              <a:rPr lang="ru-RU" i="1" dirty="0"/>
              <a:t>(с </a:t>
            </a:r>
            <a:r>
              <a:rPr lang="ru-RU" i="1" dirty="0" smtClean="0"/>
              <a:t>19нября </a:t>
            </a:r>
            <a:r>
              <a:rPr lang="ru-RU" i="1" dirty="0"/>
              <a:t>по </a:t>
            </a:r>
            <a:r>
              <a:rPr lang="ru-RU" i="1" dirty="0" smtClean="0"/>
              <a:t>17 декабря 2019г</a:t>
            </a:r>
            <a:r>
              <a:rPr lang="ru-RU" i="1" dirty="0"/>
              <a:t>)</a:t>
            </a:r>
            <a:endParaRPr lang="ru-RU" dirty="0"/>
          </a:p>
          <a:p>
            <a:r>
              <a:rPr lang="ru-RU" u="sng" dirty="0"/>
              <a:t>Задача</a:t>
            </a:r>
            <a:r>
              <a:rPr lang="ru-RU" dirty="0"/>
              <a:t>: Подведение итогов и анализ работы. Проведение совместного с родителями мероприятия </a:t>
            </a:r>
            <a:r>
              <a:rPr lang="ru-RU" i="1" dirty="0"/>
              <a:t>«</a:t>
            </a:r>
            <a:r>
              <a:rPr lang="ru-RU" b="1" i="1" dirty="0"/>
              <a:t>Казачьи посиделки</a:t>
            </a:r>
            <a:r>
              <a:rPr lang="ru-RU" i="1" dirty="0"/>
              <a:t>»</a:t>
            </a:r>
            <a:r>
              <a:rPr lang="ru-RU" dirty="0"/>
              <a:t> 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</a:rPr>
              <a:t>Ожидаемые результаты проекта</a:t>
            </a:r>
            <a:r>
              <a:rPr lang="ru-RU" sz="2800" b="1" dirty="0" smtClean="0">
                <a:solidFill>
                  <a:srgbClr val="FF0000"/>
                </a:solidFill>
              </a:rPr>
              <a:t>:</a:t>
            </a:r>
            <a:endParaRPr lang="ru-RU" sz="2800" b="1" dirty="0">
              <a:solidFill>
                <a:srgbClr val="FF0000"/>
              </a:solidFill>
            </a:endParaRPr>
          </a:p>
          <a:p>
            <a:r>
              <a:rPr lang="ru-RU" dirty="0"/>
              <a:t>-дети </a:t>
            </a:r>
            <a:r>
              <a:rPr lang="ru-RU" dirty="0" smtClean="0"/>
              <a:t>имеют </a:t>
            </a:r>
            <a:r>
              <a:rPr lang="ru-RU" dirty="0"/>
              <a:t>представление о </a:t>
            </a:r>
            <a:r>
              <a:rPr lang="ru-RU" b="1" dirty="0"/>
              <a:t>казаках</a:t>
            </a:r>
            <a:r>
              <a:rPr lang="ru-RU" dirty="0"/>
              <a:t> их подвигах и традициях, сформировано чувство гордости за свой народ.</a:t>
            </a:r>
          </a:p>
        </p:txBody>
      </p:sp>
    </p:spTree>
    <p:extLst>
      <p:ext uri="{BB962C8B-B14F-4D97-AF65-F5344CB8AC3E}">
        <p14:creationId xmlns:p14="http://schemas.microsoft.com/office/powerpoint/2010/main" val="247356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35846"/>
            <a:ext cx="6394702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реализации проекта</a:t>
            </a:r>
          </a:p>
          <a:p>
            <a:pPr algn="ctr"/>
            <a:r>
              <a:rPr lang="ru-RU" b="1" i="1" dirty="0">
                <a:solidFill>
                  <a:srgbClr val="FF0000"/>
                </a:solidFill>
              </a:rPr>
              <a:t>1. Подготовительный этап.</a:t>
            </a:r>
          </a:p>
          <a:p>
            <a:r>
              <a:rPr lang="ru-RU" sz="2400" u="sng" dirty="0"/>
              <a:t>Работа с детьми</a:t>
            </a:r>
            <a:r>
              <a:rPr lang="ru-RU" sz="2400" dirty="0"/>
              <a:t>: Просмотр презентации </a:t>
            </a:r>
            <a:r>
              <a:rPr lang="ru-RU" sz="2400" b="1" dirty="0"/>
              <a:t>Казачья хата</a:t>
            </a:r>
            <a:r>
              <a:rPr lang="ru-RU" sz="2400" dirty="0"/>
              <a:t>».</a:t>
            </a:r>
          </a:p>
          <a:p>
            <a:r>
              <a:rPr lang="ru-RU" sz="2400" dirty="0"/>
              <a:t>Рассматривание альбома «Рассматривание альбома </a:t>
            </a:r>
            <a:r>
              <a:rPr lang="ru-RU" sz="2400" i="1" dirty="0" smtClean="0"/>
              <a:t>«Донские </a:t>
            </a:r>
            <a:r>
              <a:rPr lang="ru-RU" sz="2400" i="1" dirty="0"/>
              <a:t>праздники и </a:t>
            </a:r>
            <a:r>
              <a:rPr lang="ru-RU" sz="2400" i="1" dirty="0" smtClean="0"/>
              <a:t>обычаи, </a:t>
            </a:r>
            <a:r>
              <a:rPr lang="ru-RU" sz="2400" i="1" dirty="0"/>
              <a:t>о</a:t>
            </a:r>
            <a:r>
              <a:rPr lang="ru-RU" sz="2400" i="1" dirty="0" smtClean="0"/>
              <a:t>дежда</a:t>
            </a:r>
            <a:r>
              <a:rPr lang="ru-RU" sz="2400" i="1" dirty="0"/>
              <a:t> </a:t>
            </a:r>
            <a:r>
              <a:rPr lang="ru-RU" sz="2400" b="1" i="1" dirty="0"/>
              <a:t>казаков</a:t>
            </a:r>
            <a:r>
              <a:rPr lang="ru-RU" sz="2400" i="1" dirty="0"/>
              <a:t>»</a:t>
            </a:r>
            <a:r>
              <a:rPr lang="ru-RU" sz="2400" dirty="0"/>
              <a:t>.</a:t>
            </a:r>
          </a:p>
          <a:p>
            <a:r>
              <a:rPr lang="ru-RU" sz="2400" dirty="0"/>
              <a:t>Чтение </a:t>
            </a:r>
            <a:r>
              <a:rPr lang="ru-RU" sz="2400" dirty="0" smtClean="0"/>
              <a:t>Донских </a:t>
            </a:r>
            <a:r>
              <a:rPr lang="ru-RU" sz="2400" dirty="0"/>
              <a:t>сказок, стихов,</a:t>
            </a:r>
          </a:p>
          <a:p>
            <a:r>
              <a:rPr lang="ru-RU" sz="2400" dirty="0"/>
              <a:t>Знакомство с </a:t>
            </a:r>
            <a:r>
              <a:rPr lang="ru-RU" sz="2400" dirty="0" smtClean="0"/>
              <a:t>донскими  </a:t>
            </a:r>
            <a:r>
              <a:rPr lang="ru-RU" sz="2400" dirty="0"/>
              <a:t>пословицами.</a:t>
            </a:r>
          </a:p>
          <a:p>
            <a:r>
              <a:rPr lang="ru-RU" sz="2400" dirty="0"/>
              <a:t>Слушанье </a:t>
            </a:r>
            <a:r>
              <a:rPr lang="ru-RU" sz="2400" b="1" dirty="0"/>
              <a:t>казачьих</a:t>
            </a:r>
            <a:r>
              <a:rPr lang="ru-RU" sz="2400" dirty="0"/>
              <a:t> песен в исполнении  </a:t>
            </a:r>
            <a:r>
              <a:rPr lang="ru-RU" sz="2400" b="1" dirty="0"/>
              <a:t>казачьего хора</a:t>
            </a:r>
            <a:r>
              <a:rPr lang="ru-RU" sz="2400" dirty="0"/>
              <a:t>.</a:t>
            </a:r>
          </a:p>
          <a:p>
            <a:r>
              <a:rPr lang="ru-RU" sz="2400" dirty="0"/>
              <a:t>Чтение </a:t>
            </a:r>
            <a:r>
              <a:rPr lang="ru-RU" sz="2400" dirty="0" smtClean="0"/>
              <a:t>сказок</a:t>
            </a:r>
            <a:r>
              <a:rPr lang="ru-RU" sz="2400" dirty="0"/>
              <a:t> </a:t>
            </a:r>
            <a:r>
              <a:rPr lang="ru-RU" sz="2400" i="1" dirty="0"/>
              <a:t>«Сказки </a:t>
            </a:r>
            <a:r>
              <a:rPr lang="ru-RU" sz="2400" b="1" i="1" dirty="0"/>
              <a:t>казаков</a:t>
            </a:r>
            <a:r>
              <a:rPr lang="ru-RU" sz="2400" i="1" dirty="0"/>
              <a:t>»</a:t>
            </a:r>
            <a:endParaRPr lang="ru-RU" sz="2400" dirty="0"/>
          </a:p>
          <a:p>
            <a:r>
              <a:rPr lang="ru-RU" sz="2400" dirty="0" smtClean="0"/>
              <a:t>Просмотр </a:t>
            </a:r>
            <a:r>
              <a:rPr lang="ru-RU" sz="2400" dirty="0"/>
              <a:t>мультфильма </a:t>
            </a:r>
            <a:r>
              <a:rPr lang="ru-RU" sz="2400" i="1" dirty="0"/>
              <a:t>«Про </a:t>
            </a:r>
            <a:r>
              <a:rPr lang="ru-RU" sz="2400" b="1" i="1" dirty="0"/>
              <a:t>казаков</a:t>
            </a:r>
            <a:r>
              <a:rPr lang="ru-RU" sz="2400" i="1" dirty="0" smtClean="0"/>
              <a:t>»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933056"/>
            <a:ext cx="2938189" cy="2808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7356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120</Words>
  <Application>Microsoft Office PowerPoint</Application>
  <PresentationFormat>Экран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Проект  «Казачьему роду нет переводу»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Бежевый</dc:title>
  <dc:creator>Татьяна Ивановна</dc:creator>
  <cp:lastModifiedBy>марина</cp:lastModifiedBy>
  <cp:revision>23</cp:revision>
  <dcterms:created xsi:type="dcterms:W3CDTF">2015-03-16T20:36:02Z</dcterms:created>
  <dcterms:modified xsi:type="dcterms:W3CDTF">2020-04-06T16:55:29Z</dcterms:modified>
</cp:coreProperties>
</file>