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2" r:id="rId2"/>
    <p:sldId id="283" r:id="rId3"/>
    <p:sldId id="289" r:id="rId4"/>
    <p:sldId id="284" r:id="rId5"/>
    <p:sldId id="285" r:id="rId6"/>
    <p:sldId id="275" r:id="rId7"/>
    <p:sldId id="258" r:id="rId8"/>
    <p:sldId id="261" r:id="rId9"/>
    <p:sldId id="264" r:id="rId10"/>
    <p:sldId id="263" r:id="rId11"/>
    <p:sldId id="260" r:id="rId12"/>
    <p:sldId id="265" r:id="rId13"/>
    <p:sldId id="259" r:id="rId14"/>
    <p:sldId id="267" r:id="rId15"/>
    <p:sldId id="269" r:id="rId16"/>
    <p:sldId id="290" r:id="rId17"/>
    <p:sldId id="287" r:id="rId18"/>
    <p:sldId id="270" r:id="rId19"/>
    <p:sldId id="291" r:id="rId20"/>
    <p:sldId id="292" r:id="rId21"/>
    <p:sldId id="286" r:id="rId22"/>
    <p:sldId id="293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629E1D7-B940-4B2B-9ECE-540B58EDFB07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9C4EFF3-7C93-4830-9500-E6FCE3B9C4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80243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МБОУ средняя школа №3 г. </a:t>
            </a:r>
            <a:r>
              <a:rPr lang="ru-RU" sz="2800" dirty="0" err="1" smtClean="0"/>
              <a:t>Лысково</a:t>
            </a:r>
            <a:r>
              <a:rPr lang="ru-RU" sz="2800" dirty="0" smtClean="0"/>
              <a:t>          </a:t>
            </a:r>
            <a:r>
              <a:rPr lang="ru-RU" sz="4900" dirty="0" smtClean="0"/>
              <a:t>Проект</a:t>
            </a:r>
            <a:r>
              <a:rPr lang="ru-RU" sz="4400" dirty="0" smtClean="0"/>
              <a:t> </a:t>
            </a:r>
            <a:r>
              <a:rPr lang="ru-RU" sz="6000" dirty="0" smtClean="0"/>
              <a:t>на тему:                    » Старинные меры длины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437112"/>
            <a:ext cx="7498080" cy="2088232"/>
          </a:xfrm>
        </p:spPr>
        <p:txBody>
          <a:bodyPr/>
          <a:lstStyle/>
          <a:p>
            <a:r>
              <a:rPr lang="ru-RU" dirty="0" smtClean="0"/>
              <a:t>Выполнила ученица 5 Б класса: </a:t>
            </a:r>
            <a:r>
              <a:rPr lang="ru-RU" dirty="0" err="1" smtClean="0"/>
              <a:t>Багаева</a:t>
            </a:r>
            <a:r>
              <a:rPr lang="ru-RU" dirty="0" smtClean="0"/>
              <a:t> Полина                                 Учитель: Кислова С.И.                18.12.2017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Ладонь- мера длины равная ширине ладони(около 10,16см)</a:t>
            </a:r>
            <a:endParaRPr lang="ru-RU" dirty="0"/>
          </a:p>
        </p:txBody>
      </p:sp>
      <p:pic>
        <p:nvPicPr>
          <p:cNvPr id="5122" name="Picture 2" descr="D:\разное\Cun3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08387" y="2871787"/>
            <a:ext cx="3152775" cy="1952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3008313" cy="5400600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692696"/>
            <a:ext cx="3810000" cy="5472608"/>
          </a:xfrm>
        </p:spPr>
        <p:txBody>
          <a:bodyPr>
            <a:noAutofit/>
          </a:bodyPr>
          <a:lstStyle/>
          <a:p>
            <a:r>
              <a:rPr lang="ru-RU" sz="3600" dirty="0" smtClean="0"/>
              <a:t>Локоть –это от локтевого  сгиба до конца вытянутого среднего пальца(от 38 до 47 см</a:t>
            </a:r>
            <a:endParaRPr lang="ru-RU" sz="3600" dirty="0"/>
          </a:p>
        </p:txBody>
      </p:sp>
      <p:pic>
        <p:nvPicPr>
          <p:cNvPr id="6146" name="Picture 2" descr="D:\разное\002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68855" y="548680"/>
            <a:ext cx="3482307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23622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Аршин- равен длине руки от основания плеча до кончика вытянутого среднего пальца (около 72см)</a:t>
            </a:r>
            <a:endParaRPr lang="ru-RU" dirty="0"/>
          </a:p>
        </p:txBody>
      </p:sp>
      <p:pic>
        <p:nvPicPr>
          <p:cNvPr id="7170" name="Picture 2" descr="D:\разное\img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95736" y="3068960"/>
            <a:ext cx="5832648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180286"/>
          </a:xfrm>
        </p:spPr>
        <p:txBody>
          <a:bodyPr>
            <a:normAutofit/>
          </a:bodyPr>
          <a:lstStyle/>
          <a:p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260647"/>
            <a:ext cx="3008313" cy="618235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Маховая сажень- старорусская единица измерения равная расстоянию в размах обеих рук (около 1,76м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pic>
        <p:nvPicPr>
          <p:cNvPr id="8195" name="Picture 3" descr="D:\разное\img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313384"/>
            <a:ext cx="4608512" cy="4779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разное\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6247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Шаг – это длина одного шага человека (71см)</a:t>
            </a:r>
            <a:endParaRPr lang="ru-RU" dirty="0"/>
          </a:p>
        </p:txBody>
      </p:sp>
      <p:pic>
        <p:nvPicPr>
          <p:cNvPr id="11266" name="Picture 2" descr="D:\разное\Matematika-2-klass-urok-prezentatsiya-dlina-edenitsy-izmeremiya-dliny-millimetr-santimetr-detsimetr-metr-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635896" y="1988840"/>
            <a:ext cx="2629773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179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разное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7560840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18976"/>
          </a:xfrm>
        </p:spPr>
        <p:txBody>
          <a:bodyPr>
            <a:normAutofit/>
          </a:bodyPr>
          <a:lstStyle/>
          <a:p>
            <a:r>
              <a:rPr lang="ru-RU" dirty="0" smtClean="0"/>
              <a:t>Вершок-4,4 см                           пядь -21см                           ладонь- 1016см                   локоть- 43см                          аршин 72см                        маховая сажень-176см        косая сажень-215см         верста-1066,8км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5026570"/>
          </a:xfrm>
        </p:spPr>
        <p:txBody>
          <a:bodyPr>
            <a:normAutofit/>
          </a:bodyPr>
          <a:lstStyle/>
          <a:p>
            <a:r>
              <a:rPr lang="ru-RU" dirty="0" smtClean="0"/>
              <a:t>А еще есть другие измерения длины. Дюйм, фут, ярд и другие, но об этом в другой раз.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80444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556934"/>
          </a:xfrm>
        </p:spPr>
        <p:txBody>
          <a:bodyPr>
            <a:normAutofit/>
          </a:bodyPr>
          <a:lstStyle/>
          <a:p>
            <a:r>
              <a:rPr lang="ru-RU" dirty="0" smtClean="0"/>
              <a:t>        Старинные меры длины                 </a:t>
            </a:r>
            <a:br>
              <a:rPr lang="ru-RU" dirty="0" smtClean="0"/>
            </a:br>
            <a:r>
              <a:rPr lang="ru-RU" dirty="0" smtClean="0"/>
              <a:t>             в    пословицах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7472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1.</a:t>
            </a:r>
            <a:r>
              <a:rPr lang="ru-RU" sz="3600" dirty="0" smtClean="0"/>
              <a:t>Семь пядей во лбу.</a:t>
            </a:r>
          </a:p>
          <a:p>
            <a:r>
              <a:rPr lang="ru-RU" sz="3600" dirty="0" smtClean="0"/>
              <a:t>2.От слова до дела целая верста.</a:t>
            </a:r>
          </a:p>
          <a:p>
            <a:r>
              <a:rPr lang="ru-RU" sz="3600" dirty="0" smtClean="0"/>
              <a:t>3.Косая сажень в плечах.</a:t>
            </a:r>
          </a:p>
          <a:p>
            <a:r>
              <a:rPr lang="ru-RU" sz="3600" dirty="0" smtClean="0"/>
              <a:t>4.От горшка два </a:t>
            </a:r>
            <a:r>
              <a:rPr lang="ru-RU" sz="3600" dirty="0" err="1" smtClean="0"/>
              <a:t>вершка,а</a:t>
            </a:r>
            <a:r>
              <a:rPr lang="ru-RU" sz="3600" dirty="0" smtClean="0"/>
              <a:t> уже указчик.</a:t>
            </a:r>
          </a:p>
          <a:p>
            <a:r>
              <a:rPr lang="ru-RU" sz="3600" dirty="0" smtClean="0"/>
              <a:t>5.Один как перст.</a:t>
            </a:r>
          </a:p>
          <a:p>
            <a:r>
              <a:rPr lang="ru-RU" sz="3600" dirty="0" smtClean="0"/>
              <a:t>6.Каждый купец на свой аршин меряет.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805406"/>
          </a:xfrm>
        </p:spPr>
        <p:txBody>
          <a:bodyPr>
            <a:normAutofit/>
          </a:bodyPr>
          <a:lstStyle/>
          <a:p>
            <a:r>
              <a:rPr lang="ru-RU" sz="4800" u="sng" dirty="0" smtClean="0"/>
              <a:t>Цель</a:t>
            </a:r>
            <a:r>
              <a:rPr lang="ru-RU" sz="4800" dirty="0" smtClean="0"/>
              <a:t> </a:t>
            </a:r>
            <a:r>
              <a:rPr lang="ru-RU" sz="4800" u="sng" dirty="0" smtClean="0"/>
              <a:t>проекта</a:t>
            </a:r>
            <a:r>
              <a:rPr lang="ru-RU" sz="4800" dirty="0" smtClean="0"/>
              <a:t>: </a:t>
            </a:r>
            <a:r>
              <a:rPr lang="ru-RU" sz="4800" dirty="0" smtClean="0"/>
              <a:t>1.повысить математическую культуру</a:t>
            </a:r>
            <a:br>
              <a:rPr lang="ru-RU" sz="4800" dirty="0" smtClean="0"/>
            </a:br>
            <a:r>
              <a:rPr lang="ru-RU" sz="4800" dirty="0" smtClean="0"/>
              <a:t>2.расширить знания по математике</a:t>
            </a:r>
            <a:br>
              <a:rPr lang="ru-RU" sz="4800" dirty="0" smtClean="0"/>
            </a:br>
            <a:r>
              <a:rPr lang="ru-RU" sz="4800" dirty="0" smtClean="0"/>
              <a:t>3.познакомить со старинными мерами длины</a:t>
            </a:r>
            <a:r>
              <a:rPr lang="ru-RU" sz="4800" dirty="0" smtClean="0"/>
              <a:t>;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432560" y="6525343"/>
            <a:ext cx="7406640" cy="45719"/>
          </a:xfrm>
        </p:spPr>
        <p:txBody>
          <a:bodyPr>
            <a:normAutofit fontScale="25000" lnSpcReduction="20000"/>
          </a:bodyPr>
          <a:lstStyle/>
          <a:p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035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7</a:t>
            </a:r>
            <a:r>
              <a:rPr lang="ru-RU" sz="3600" dirty="0" smtClean="0"/>
              <a:t>.Полено к полену – сажень.</a:t>
            </a:r>
            <a:br>
              <a:rPr lang="ru-RU" sz="3600" dirty="0" smtClean="0"/>
            </a:br>
            <a:r>
              <a:rPr lang="ru-RU" sz="3600" dirty="0" smtClean="0"/>
              <a:t>8.Семимильные шаги.</a:t>
            </a:r>
            <a:br>
              <a:rPr lang="ru-RU" sz="3600" dirty="0" smtClean="0"/>
            </a:br>
            <a:r>
              <a:rPr lang="ru-RU" sz="3600" dirty="0" smtClean="0"/>
              <a:t>9.На аршин борода, да ума на пядь.</a:t>
            </a:r>
            <a:br>
              <a:rPr lang="ru-RU" sz="3600" dirty="0" smtClean="0"/>
            </a:br>
            <a:r>
              <a:rPr lang="ru-RU" sz="3600" dirty="0" smtClean="0"/>
              <a:t>10.Ни уступить ни пяди.</a:t>
            </a:r>
            <a:br>
              <a:rPr lang="ru-RU" sz="3600" dirty="0" smtClean="0"/>
            </a:br>
            <a:r>
              <a:rPr lang="ru-RU" sz="3600" dirty="0" smtClean="0"/>
              <a:t>11.Сто верст молодцу не крюк.</a:t>
            </a:r>
            <a:br>
              <a:rPr lang="ru-RU" sz="3600" dirty="0" smtClean="0"/>
            </a:br>
            <a:r>
              <a:rPr lang="ru-RU" sz="3600" dirty="0" smtClean="0"/>
              <a:t>12.Любовь не вёрстами мерится.</a:t>
            </a:r>
            <a:br>
              <a:rPr lang="ru-RU" sz="3600" dirty="0" smtClean="0"/>
            </a:br>
            <a:r>
              <a:rPr lang="ru-RU" sz="3600" dirty="0" smtClean="0"/>
              <a:t>13.Пять вёрст до небес и все лесом.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332656"/>
            <a:ext cx="7406640" cy="604867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                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6571061"/>
            <a:ext cx="740664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548680"/>
            <a:ext cx="70567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                     </a:t>
            </a:r>
            <a:r>
              <a:rPr lang="ru-RU" sz="4000" dirty="0" smtClean="0"/>
              <a:t>разминка</a:t>
            </a:r>
            <a:r>
              <a:rPr lang="ru-RU" sz="3200" dirty="0" smtClean="0"/>
              <a:t>                         </a:t>
            </a:r>
            <a:r>
              <a:rPr lang="en-US" sz="3200" dirty="0" smtClean="0"/>
              <a:t>1)</a:t>
            </a:r>
            <a:r>
              <a:rPr lang="ru-RU" sz="3200" dirty="0" smtClean="0"/>
              <a:t>А.С. Пушкин </a:t>
            </a:r>
            <a:r>
              <a:rPr lang="ru-RU" sz="3200" dirty="0" err="1" smtClean="0"/>
              <a:t>говорит,что</a:t>
            </a:r>
            <a:r>
              <a:rPr lang="ru-RU" sz="3200" dirty="0" smtClean="0"/>
              <a:t> у царя </a:t>
            </a:r>
            <a:r>
              <a:rPr lang="ru-RU" sz="3200" dirty="0" err="1" smtClean="0"/>
              <a:t>Салтана</a:t>
            </a:r>
            <a:r>
              <a:rPr lang="ru-RU" sz="3200" dirty="0" smtClean="0"/>
              <a:t> родился сын в «аршин». Найдите рост князя </a:t>
            </a:r>
            <a:r>
              <a:rPr lang="ru-RU" sz="3200" dirty="0" err="1" smtClean="0"/>
              <a:t>Гвидона</a:t>
            </a:r>
            <a:r>
              <a:rPr lang="ru-RU" sz="3200" dirty="0" smtClean="0"/>
              <a:t> в сантиметрах</a:t>
            </a:r>
            <a:r>
              <a:rPr lang="en-US" sz="3200" dirty="0" smtClean="0"/>
              <a:t>?                         2)</a:t>
            </a:r>
            <a:r>
              <a:rPr lang="ru-RU" sz="3200" dirty="0" smtClean="0"/>
              <a:t>Существовал ли когда </a:t>
            </a:r>
            <a:r>
              <a:rPr lang="ru-RU" sz="3200" dirty="0" err="1" smtClean="0"/>
              <a:t>нибудь</a:t>
            </a:r>
            <a:r>
              <a:rPr lang="ru-RU" sz="3200" dirty="0" smtClean="0"/>
              <a:t> человек «семи пядей во лбу»</a:t>
            </a:r>
            <a:r>
              <a:rPr lang="en-US" sz="3200" dirty="0" smtClean="0"/>
              <a:t>?                          </a:t>
            </a:r>
            <a:r>
              <a:rPr lang="ru-RU" sz="3200" dirty="0" smtClean="0"/>
              <a:t> </a:t>
            </a:r>
            <a:r>
              <a:rPr lang="en-US" sz="3200" dirty="0" smtClean="0"/>
              <a:t>3)</a:t>
            </a:r>
            <a:r>
              <a:rPr lang="ru-RU" sz="3200" dirty="0" smtClean="0"/>
              <a:t>Дворец стоял  на участке длинной 20 саженей и  шириной 10 саженей (маховых). Какова</a:t>
            </a:r>
            <a:r>
              <a:rPr lang="en-US" sz="3200" dirty="0" smtClean="0"/>
              <a:t> </a:t>
            </a:r>
            <a:r>
              <a:rPr lang="ru-RU" sz="3200" dirty="0" smtClean="0"/>
              <a:t>площадь царской земли</a:t>
            </a:r>
            <a:r>
              <a:rPr lang="en-US" sz="3200" dirty="0" smtClean="0"/>
              <a:t>?</a:t>
            </a:r>
            <a:endParaRPr lang="ru-RU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2303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4)</a:t>
            </a:r>
            <a:r>
              <a:rPr lang="ru-RU" sz="3600" dirty="0" smtClean="0"/>
              <a:t>Братья сеяли пшеницу, да возили в град-столицу. Знать, столица та была вёрст 15 от села. На каком расстоянии была столица от села</a:t>
            </a:r>
            <a:r>
              <a:rPr lang="en-US" sz="3600" dirty="0" smtClean="0"/>
              <a:t>?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/>
              <a:t>5)</a:t>
            </a:r>
            <a:r>
              <a:rPr lang="ru-RU" sz="3600" dirty="0" smtClean="0"/>
              <a:t>Лягушка путешественница пролетела 3 тысячи вёрст. Какое расстояние пролетела лягушка</a:t>
            </a:r>
            <a:r>
              <a:rPr lang="en-US" sz="3600" dirty="0" smtClean="0"/>
              <a:t>?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/>
              <a:t>6</a:t>
            </a:r>
            <a:r>
              <a:rPr lang="ru-RU" sz="3600" dirty="0" smtClean="0"/>
              <a:t>)Какой рост в миллиметрах у </a:t>
            </a:r>
            <a:r>
              <a:rPr lang="ru-RU" sz="3600" dirty="0" err="1" smtClean="0"/>
              <a:t>Дюймовочки</a:t>
            </a:r>
            <a:r>
              <a:rPr lang="en-US" sz="3600" dirty="0" smtClean="0"/>
              <a:t>?</a:t>
            </a:r>
            <a:br>
              <a:rPr lang="en-US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556792"/>
            <a:ext cx="6400800" cy="504056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1)</a:t>
            </a:r>
            <a:r>
              <a:rPr lang="ru-RU" sz="3600" dirty="0" err="1" smtClean="0"/>
              <a:t>Н.Я.Виленкин</a:t>
            </a:r>
            <a:r>
              <a:rPr lang="ru-RU" sz="3600" dirty="0" smtClean="0"/>
              <a:t>      учебник 5 класс                        2)Г.И. Глейзер история математики в школе 5-6 класс                                                                                  3)интернет- ресурсы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404664"/>
            <a:ext cx="6400800" cy="100811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</a:t>
            </a:r>
            <a:r>
              <a:rPr lang="ru-RU" sz="4400" b="1" dirty="0" smtClean="0"/>
              <a:t>Список литературы</a:t>
            </a:r>
            <a:endParaRPr lang="ru-RU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836712"/>
            <a:ext cx="7498080" cy="4824536"/>
          </a:xfrm>
        </p:spPr>
        <p:txBody>
          <a:bodyPr/>
          <a:lstStyle/>
          <a:p>
            <a:r>
              <a:rPr lang="ru-RU" sz="4400" u="sng" dirty="0" smtClean="0"/>
              <a:t>Задачи</a:t>
            </a:r>
            <a:r>
              <a:rPr lang="ru-RU" sz="4400" dirty="0" smtClean="0"/>
              <a:t>: изучить старинные меры длинны;                                                    сравнить старинные русские меры длины с современными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2348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Мера – способ определения количества по принятой единице</a:t>
            </a:r>
            <a:endParaRPr lang="ru-RU" sz="5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6503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Метр – основная единица метрической системы.  Единая единица длины принятая для всех стран</a:t>
            </a:r>
            <a:endParaRPr lang="ru-RU" sz="3600" dirty="0"/>
          </a:p>
        </p:txBody>
      </p:sp>
      <p:pic>
        <p:nvPicPr>
          <p:cNvPr id="1026" name="Picture 2" descr="D:\разное\1470940414_549_128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3542" y="3068960"/>
            <a:ext cx="6762466" cy="3179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908720"/>
            <a:ext cx="63367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Мы все привыкли, что если надо что-то измерить, то можно достать линейку из пенала. Метры, сантиметры, миллиметры всем нам хорошо знакомы, а как было раньше</a:t>
            </a:r>
            <a:r>
              <a:rPr lang="en-US" sz="4000" dirty="0" smtClean="0"/>
              <a:t>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Тело человека всегда при нем и его различные части можно использовать для измерения</a:t>
            </a:r>
            <a:endParaRPr lang="ru-RU" dirty="0"/>
          </a:p>
        </p:txBody>
      </p:sp>
      <p:pic>
        <p:nvPicPr>
          <p:cNvPr id="2051" name="Picture 3" descr="D:\разное\369837_1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11760" y="2204864"/>
            <a:ext cx="5160640" cy="42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293496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Вершок-это длинна двух верхних фаланг указательного пальца </a:t>
            </a:r>
            <a:endParaRPr lang="ru-RU" b="1" dirty="0"/>
          </a:p>
        </p:txBody>
      </p:sp>
      <p:pic>
        <p:nvPicPr>
          <p:cNvPr id="3075" name="Picture 3" descr="D:\разное\slide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23728" y="2372710"/>
            <a:ext cx="6040373" cy="4019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22902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Пядь- </a:t>
            </a:r>
            <a:r>
              <a:rPr lang="ru-RU" dirty="0"/>
              <a:t>э</a:t>
            </a:r>
            <a:r>
              <a:rPr lang="ru-RU" dirty="0" smtClean="0"/>
              <a:t>то расстояние между вытянутыми большим и указательным пальцами. Размер пяди от 19 до 23 см</a:t>
            </a:r>
            <a:endParaRPr lang="ru-RU" dirty="0"/>
          </a:p>
        </p:txBody>
      </p:sp>
      <p:pic>
        <p:nvPicPr>
          <p:cNvPr id="4099" name="Picture 3" descr="D:\разное\slide_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79712" y="2825552"/>
            <a:ext cx="6048672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354</TotalTime>
  <Words>394</Words>
  <Application>Microsoft Office PowerPoint</Application>
  <PresentationFormat>Экран (4:3)</PresentationFormat>
  <Paragraphs>30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МБОУ средняя школа №3 г. Лысково          Проект на тему:                    » Старинные меры длины»</vt:lpstr>
      <vt:lpstr>Цель проекта: 1.повысить математическую культуру 2.расширить знания по математике 3.познакомить со старинными мерами длины;</vt:lpstr>
      <vt:lpstr>Задачи: изучить старинные меры длинны;                                                    сравнить старинные русские меры длины с современными</vt:lpstr>
      <vt:lpstr>Мера – способ определения количества по принятой единице</vt:lpstr>
      <vt:lpstr>Метр – основная единица метрической системы.  Единая единица длины принятая для всех стран</vt:lpstr>
      <vt:lpstr>Слайд 6</vt:lpstr>
      <vt:lpstr>Тело человека всегда при нем и его различные части можно использовать для измерения</vt:lpstr>
      <vt:lpstr>Вершок-это длинна двух верхних фаланг указательного пальца </vt:lpstr>
      <vt:lpstr>Пядь- это расстояние между вытянутыми большим и указательным пальцами. Размер пяди от 19 до 23 см</vt:lpstr>
      <vt:lpstr>Ладонь- мера длины равная ширине ладони(около 10,16см)</vt:lpstr>
      <vt:lpstr>Слайд 11</vt:lpstr>
      <vt:lpstr>Аршин- равен длине руки от основания плеча до кончика вытянутого среднего пальца (около 72см)</vt:lpstr>
      <vt:lpstr>Слайд 13</vt:lpstr>
      <vt:lpstr>Слайд 14</vt:lpstr>
      <vt:lpstr>Шаг – это длина одного шага человека (71см)</vt:lpstr>
      <vt:lpstr>Слайд 16</vt:lpstr>
      <vt:lpstr>Вершок-4,4 см                           пядь -21см                           ладонь- 1016см                   локоть- 43см                          аршин 72см                        маховая сажень-176см        косая сажень-215см         верста-1066,8км</vt:lpstr>
      <vt:lpstr>А еще есть другие измерения длины. Дюйм, фут, ярд и другие, но об этом в другой раз.</vt:lpstr>
      <vt:lpstr>        Старинные меры длины                               в    пословицах</vt:lpstr>
      <vt:lpstr>7.Полено к полену – сажень. 8.Семимильные шаги. 9.На аршин борода, да ума на пядь. 10.Ни уступить ни пяди. 11.Сто верст молодцу не крюк. 12.Любовь не вёрстами мерится. 13.Пять вёрст до небес и все лесом.   </vt:lpstr>
      <vt:lpstr>                      </vt:lpstr>
      <vt:lpstr>4)Братья сеяли пшеницу, да возили в град-столицу. Знать, столица та была вёрст 15 от села. На каком расстоянии была столица от села? 5)Лягушка путешественница пролетела 3 тысячи вёрст. Какое расстояние пролетела лягушка? 6)Какой рост в миллиметрах у Дюймовочки?  </vt:lpstr>
      <vt:lpstr>1)Н.Я.Виленкин      учебник 5 класс                        2)Г.И. Глейзер история математики в школе 5-6 класс                                                                                  3)интернет- ресурсы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меры длинны</dc:title>
  <dc:creator>Admin</dc:creator>
  <cp:lastModifiedBy>Admin</cp:lastModifiedBy>
  <cp:revision>37</cp:revision>
  <dcterms:created xsi:type="dcterms:W3CDTF">2017-12-17T11:12:43Z</dcterms:created>
  <dcterms:modified xsi:type="dcterms:W3CDTF">2018-02-07T16:17:37Z</dcterms:modified>
</cp:coreProperties>
</file>