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70" r:id="rId2"/>
    <p:sldId id="279" r:id="rId3"/>
    <p:sldId id="280" r:id="rId4"/>
    <p:sldId id="267" r:id="rId5"/>
    <p:sldId id="265" r:id="rId6"/>
    <p:sldId id="262" r:id="rId7"/>
    <p:sldId id="285" r:id="rId8"/>
    <p:sldId id="293" r:id="rId9"/>
    <p:sldId id="294" r:id="rId10"/>
    <p:sldId id="295" r:id="rId11"/>
    <p:sldId id="297" r:id="rId12"/>
    <p:sldId id="29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1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20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1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5015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123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330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03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76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9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8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49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96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73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56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8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72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A900D-F76C-4BB2-B2F6-2173466D8CF6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D4194E6-F5A6-4587-B4A0-0D2CCCDD9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47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slide" Target="slide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0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17.png"/><Relationship Id="rId10" Type="http://schemas.openxmlformats.org/officeDocument/2006/relationships/image" Target="../media/image23.png"/><Relationship Id="rId4" Type="http://schemas.openxmlformats.org/officeDocument/2006/relationships/slide" Target="slide6.xml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7477" y="0"/>
            <a:ext cx="8862860" cy="345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665" algn="ctr">
              <a:lnSpc>
                <a:spcPct val="115000"/>
              </a:lnSpc>
              <a:spcAft>
                <a:spcPts val="1000"/>
              </a:spcAft>
            </a:pPr>
            <a:endParaRPr lang="ru-RU" sz="4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0665" algn="ctr">
              <a:lnSpc>
                <a:spcPct val="115000"/>
              </a:lnSpc>
              <a:spcAft>
                <a:spcPts val="1000"/>
              </a:spcAft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0665"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основ безопасного поведения как средство ранней профориентации</a:t>
            </a:r>
          </a:p>
          <a:p>
            <a:pPr marL="240665" algn="ctr">
              <a:lnSpc>
                <a:spcPct val="115000"/>
              </a:lnSpc>
              <a:spcAft>
                <a:spcPts val="1000"/>
              </a:spcAft>
            </a:pP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62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344" y="2520462"/>
            <a:ext cx="1535917" cy="160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4338" y="1336431"/>
            <a:ext cx="3657600" cy="35570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73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92" y="19847"/>
            <a:ext cx="2234490" cy="213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3292" y="2875108"/>
            <a:ext cx="2319783" cy="200169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2123" y="3013222"/>
            <a:ext cx="2321169" cy="222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53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2768" y="1840992"/>
            <a:ext cx="4382555" cy="27896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160" y="2333126"/>
            <a:ext cx="1449114" cy="147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11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554" y="602964"/>
            <a:ext cx="74910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0050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Пункт 4.6. -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обладает установкой положительного отношения к миру, к разным видам труда, другим людям и самому себе; способен выбирать себе род занятий.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00050" algn="just">
              <a:spcAft>
                <a:spcPts val="0"/>
              </a:spcAft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00050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Пункт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2.6.  - содержание Программы должно обеспечивать формирование позитивных установок к различным видам труда и творчества.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70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0"/>
          <p:cNvSpPr>
            <a:spLocks noChangeArrowheads="1" noChangeShapeType="1" noTextEdit="1"/>
          </p:cNvSpPr>
          <p:nvPr/>
        </p:nvSpPr>
        <p:spPr bwMode="auto">
          <a:xfrm>
            <a:off x="4267201" y="3200400"/>
            <a:ext cx="38957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БЕЗОПАСНОСТЬ</a:t>
            </a:r>
          </a:p>
        </p:txBody>
      </p:sp>
      <p:sp>
        <p:nvSpPr>
          <p:cNvPr id="13315" name="WordArt 11"/>
          <p:cNvSpPr>
            <a:spLocks noChangeArrowheads="1" noChangeShapeType="1" noTextEdit="1"/>
          </p:cNvSpPr>
          <p:nvPr/>
        </p:nvSpPr>
        <p:spPr bwMode="auto">
          <a:xfrm>
            <a:off x="7924800" y="6324600"/>
            <a:ext cx="2209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витальная</a:t>
            </a:r>
          </a:p>
        </p:txBody>
      </p:sp>
      <p:sp>
        <p:nvSpPr>
          <p:cNvPr id="13316" name="WordArt 12"/>
          <p:cNvSpPr>
            <a:spLocks noChangeArrowheads="1" noChangeShapeType="1" noTextEdit="1"/>
          </p:cNvSpPr>
          <p:nvPr/>
        </p:nvSpPr>
        <p:spPr bwMode="auto">
          <a:xfrm>
            <a:off x="5029201" y="2514600"/>
            <a:ext cx="20097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дорожная</a:t>
            </a:r>
          </a:p>
        </p:txBody>
      </p:sp>
      <p:sp>
        <p:nvSpPr>
          <p:cNvPr id="13317" name="WordArt 13"/>
          <p:cNvSpPr>
            <a:spLocks noChangeArrowheads="1" noChangeShapeType="1" noTextEdit="1"/>
          </p:cNvSpPr>
          <p:nvPr/>
        </p:nvSpPr>
        <p:spPr bwMode="auto">
          <a:xfrm>
            <a:off x="7924800" y="24384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информационная</a:t>
            </a:r>
          </a:p>
        </p:txBody>
      </p:sp>
      <p:sp>
        <p:nvSpPr>
          <p:cNvPr id="13318" name="WordArt 14"/>
          <p:cNvSpPr>
            <a:spLocks noChangeArrowheads="1" noChangeShapeType="1" noTextEdit="1"/>
          </p:cNvSpPr>
          <p:nvPr/>
        </p:nvSpPr>
        <p:spPr bwMode="auto">
          <a:xfrm>
            <a:off x="1981200" y="6324600"/>
            <a:ext cx="2057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социальная</a:t>
            </a:r>
          </a:p>
        </p:txBody>
      </p:sp>
      <p:sp>
        <p:nvSpPr>
          <p:cNvPr id="13319" name="WordArt 15"/>
          <p:cNvSpPr>
            <a:spLocks noChangeArrowheads="1" noChangeShapeType="1" noTextEdit="1"/>
          </p:cNvSpPr>
          <p:nvPr/>
        </p:nvSpPr>
        <p:spPr bwMode="auto">
          <a:xfrm>
            <a:off x="5105400" y="6248400"/>
            <a:ext cx="2057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экологическая</a:t>
            </a:r>
          </a:p>
        </p:txBody>
      </p:sp>
      <p:sp>
        <p:nvSpPr>
          <p:cNvPr id="13320" name="WordArt 16"/>
          <p:cNvSpPr>
            <a:spLocks noChangeArrowheads="1" noChangeShapeType="1" noTextEdit="1"/>
          </p:cNvSpPr>
          <p:nvPr/>
        </p:nvSpPr>
        <p:spPr bwMode="auto">
          <a:xfrm>
            <a:off x="1981201" y="2514600"/>
            <a:ext cx="20097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50"/>
                </a:solidFill>
              </a:rPr>
              <a:t>пожарная</a:t>
            </a:r>
          </a:p>
        </p:txBody>
      </p:sp>
      <p:pic>
        <p:nvPicPr>
          <p:cNvPr id="13321" name="Picture 15" descr="C:\Users\Снегурочка\Desktop\РАБОТА\Педагог года Волкова\Мастер-класс\Значки виды безопасности\мастер-класс НУЖНЫЕ\дорожна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57200"/>
            <a:ext cx="1582615" cy="19050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7" descr="C:\Users\Снегурочка\Desktop\РАБОТА\Педагог года Волкова\Мастер-класс\Значки виды безопасности\мастер-класс НУЖНЫЕ\пожарная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457200"/>
            <a:ext cx="1641231" cy="188595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18" descr="C:\Users\Снегурочка\Desktop\РАБОТА\Педагог года Волкова\Мастер-класс\Значки виды безопасности\мастер-класс НУЖНЫЕ\информационна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457200"/>
            <a:ext cx="1488831" cy="190500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392115" y="4207669"/>
            <a:ext cx="2514600" cy="1981200"/>
          </a:xfrm>
          <a:prstGeom prst="rect">
            <a:avLst/>
          </a:prstGeom>
          <a:solidFill>
            <a:srgbClr val="00B0F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57150">
                <a:solidFill>
                  <a:srgbClr val="0070C0"/>
                </a:solidFill>
              </a:ln>
            </a:endParaRPr>
          </a:p>
        </p:txBody>
      </p:sp>
      <p:pic>
        <p:nvPicPr>
          <p:cNvPr id="13325" name="Picture 19" descr="C:\Users\Снегурочка\Desktop\РАБОТА\Педагог года Волкова\Мастер-класс\Значки виды безопасности\мастер-класс НУЖНЫЕ\социальная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4267201"/>
            <a:ext cx="1336431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0" descr="C:\Users\Снегурочка\Desktop\РАБОТА\Педагог года Волкова\Мастер-класс\Значки виды безопасности\мастер-класс НУЖНЫЕ\экологическая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191001"/>
            <a:ext cx="1975338" cy="198596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7" name="Picture 21" descr="C:\Users\Снегурочка\Desktop\РАБОТА\Педагог года Волкова\Мастер-класс\Значки виды безопасности\мастер-класс НУЖНЫЕ\виталь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2" y="4191000"/>
            <a:ext cx="1412630" cy="2014538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3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195754"/>
            <a:ext cx="2672862" cy="2137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834" y="1195754"/>
            <a:ext cx="2857304" cy="2166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431" y="4630615"/>
            <a:ext cx="2836986" cy="1950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511" y="4501662"/>
            <a:ext cx="2479136" cy="2079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177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813500"/>
            <a:ext cx="3001108" cy="2676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17056" y="1785983"/>
            <a:ext cx="2676440" cy="2731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19046" y="36107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садика до колледжа»</a:t>
            </a:r>
          </a:p>
        </p:txBody>
      </p:sp>
    </p:spTree>
    <p:extLst>
      <p:ext uri="{BB962C8B-B14F-4D97-AF65-F5344CB8AC3E}">
        <p14:creationId xmlns:p14="http://schemas.microsoft.com/office/powerpoint/2010/main" val="144308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0555" y="2264898"/>
            <a:ext cx="3003118" cy="2834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2215" y="2089424"/>
            <a:ext cx="3423139" cy="3232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58837" y="182880"/>
            <a:ext cx="8346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ородская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квест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-игра «Югорские профессии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2830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920451"/>
              </p:ext>
            </p:extLst>
          </p:nvPr>
        </p:nvGraphicFramePr>
        <p:xfrm>
          <a:off x="3073504" y="1100392"/>
          <a:ext cx="5671911" cy="5595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191"/>
                <a:gridCol w="5223426"/>
                <a:gridCol w="155294"/>
              </a:tblGrid>
              <a:tr h="2454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Структурная единица профессии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57" marR="44557" marT="0" marB="0"/>
                </a:tc>
              </a:tr>
              <a:tr h="248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Название профессии, специализация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57" marR="44557" marT="0" marB="0"/>
                </a:tc>
              </a:tr>
              <a:tr h="2372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Место труда / здание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57" marR="44557" marT="0" marB="0"/>
                </a:tc>
              </a:tr>
              <a:tr h="2372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Специальная одежда /униформа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57" marR="44557" marT="0" marB="0"/>
                </a:tc>
              </a:tr>
              <a:tr h="3465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Оборудование, инструменты, приборы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57" marR="44557" marT="0" marB="0"/>
                </a:tc>
              </a:tr>
              <a:tr h="248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Трудовые действия данной профессии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57" marR="44557" marT="0" marB="0"/>
                </a:tc>
              </a:tr>
              <a:tr h="248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Необходимые знания, умения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57" marR="44557" marT="0" marB="0"/>
                </a:tc>
              </a:tr>
              <a:tr h="4745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Особенности характера, свойства личности, требуемые для человека данной профессии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57" marR="44557" marT="0" marB="0"/>
                </a:tc>
              </a:tr>
              <a:tr h="4745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Результат труда (материальный или нематериальный)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</a:tr>
              <a:tr h="3720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Правила охраны труда, безопасность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</a:tr>
              <a:tr h="4745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10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Правила безопасности в данной производственной  сфере для других людей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</a:tr>
              <a:tr h="4745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>
                          <a:effectLst/>
                        </a:rPr>
                        <a:t>11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r>
                        <a:rPr lang="ru-RU" sz="2000" dirty="0">
                          <a:effectLst/>
                        </a:rPr>
                        <a:t>Профессия в прошлом и будущем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524250" algn="l"/>
                        </a:tabLst>
                      </a:pP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557" marR="4455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10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081213" y="441326"/>
            <a:ext cx="8229600" cy="6416675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z="7200" b="1">
              <a:latin typeface="Cambria Math" panose="02040503050406030204" pitchFamily="18" charset="0"/>
              <a:ea typeface="Cambria Math" panose="02040503050406030204" pitchFamily="18" charset="0"/>
              <a:cs typeface="Cambria Math" panose="02040503050406030204" pitchFamily="18" charset="0"/>
            </a:endParaRPr>
          </a:p>
        </p:txBody>
      </p:sp>
      <p:sp>
        <p:nvSpPr>
          <p:cNvPr id="4099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smtClean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4100" name="Picture 3" descr="C:\Users\User\Desktop\ЦОР 2010Г\1-22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7538" y="476250"/>
            <a:ext cx="1160462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7" descr="C:\Users\User\Desktop\ЦОР 2010Г\1-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9313" y="4286250"/>
            <a:ext cx="571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C:\Users\User\Desktop\ЦОР 2010Г\-3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9313" y="492918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2926" y="1690862"/>
            <a:ext cx="4478215" cy="365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025" y="1690861"/>
            <a:ext cx="1755641" cy="185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dirty="0" smtClean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188" y="714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 descr="C:\Users\User\Desktop\ЦОР 2010Г\-3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9313" y="492918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37" descr="C:\Users\User\Desktop\ЦОР 2010Г\1-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9313" y="4286250"/>
            <a:ext cx="571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524001" y="5643564"/>
            <a:ext cx="7643813" cy="12144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endParaRPr lang="ru-RU" sz="1600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1032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2839" y="714375"/>
            <a:ext cx="1934524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424" y="2588419"/>
            <a:ext cx="1971431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7" descr="E:\Профессия\Признаки к профессиям\трудовые действия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299" y="1225341"/>
            <a:ext cx="1282764" cy="148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25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1146</TotalTime>
  <Words>154</Words>
  <Application>Microsoft Office PowerPoint</Application>
  <PresentationFormat>Широкоэкранный</PresentationFormat>
  <Paragraphs>40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Calibri</vt:lpstr>
      <vt:lpstr>Cambria Math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Богинская</cp:lastModifiedBy>
  <cp:revision>81</cp:revision>
  <dcterms:created xsi:type="dcterms:W3CDTF">2019-03-06T05:02:46Z</dcterms:created>
  <dcterms:modified xsi:type="dcterms:W3CDTF">2020-04-06T14:42:49Z</dcterms:modified>
</cp:coreProperties>
</file>