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36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0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9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14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0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1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93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4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73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4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4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067C-B86D-4C41-AAF7-01AF7D1F0F3C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C637-1970-4240-AA00-F8DC32F15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5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Галина\Desktop\рисование манкой\detsad-678144-1463403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864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Галина\Desktop\рисование манкой\risovanie-mankoj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448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Галина\Desktop\рисование манкой\risovanie-mankoj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07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алина\Desktop\рисование манкой\hello_html_77ce27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547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Галина\Desktop\рисование манкой\risovanie-mankoj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8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Галина\Desktop\рисование манкой\risovanie-mankoj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592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Галина\Desktop\рисование манкой\detsad-678144-1463403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03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Галина\Desktop\рисование манкой\risovanie-mankoj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71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Галина\Desktop\рисование манкой\risovanie-mankoj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934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Галина\Desktop\рисование манкой\risovanie-mankoj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771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Галина\Desktop\рисование манкой\risovanie-mankoj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3951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2</cp:revision>
  <dcterms:created xsi:type="dcterms:W3CDTF">2020-04-03T07:38:45Z</dcterms:created>
  <dcterms:modified xsi:type="dcterms:W3CDTF">2020-04-03T07:52:51Z</dcterms:modified>
</cp:coreProperties>
</file>