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63" r:id="rId5"/>
    <p:sldId id="258" r:id="rId6"/>
    <p:sldId id="265" r:id="rId7"/>
    <p:sldId id="271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60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3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91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1041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7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5415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0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81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2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5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6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23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8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12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8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1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CC54AC-60FE-4C8A-82B4-8A00AC16416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AEEDA79-4493-4AA9-A382-161227646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6791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624317.vk.me/u166669825/video/y_bbaa2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1495" y="87720"/>
            <a:ext cx="8866505" cy="664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0346" y="209640"/>
            <a:ext cx="8838614" cy="6960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по замыслу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908" y="4384553"/>
            <a:ext cx="9144000" cy="539139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Что космонавты видят из ракеты»</a:t>
            </a:r>
            <a:endParaRPr lang="ru-RU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041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4986" y="472183"/>
            <a:ext cx="7543800" cy="532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5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copz.su/uploads/posts/2012-03/1331470046_neznayka_na_lun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461" y="0"/>
            <a:ext cx="11104685" cy="670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1916" y="3832705"/>
            <a:ext cx="701185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Незнайка летал на Луну, </a:t>
            </a:r>
            <a:endParaRPr lang="ru-RU" sz="2400" dirty="0" smtClean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недавно вернулся на Землю. </a:t>
            </a:r>
            <a:endParaRPr lang="ru-RU" sz="2400" dirty="0" smtClean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 </a:t>
            </a:r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Незнайка забыл, что он видел из ракеты. </a:t>
            </a:r>
            <a:endParaRPr lang="ru-RU" sz="2400" dirty="0" smtClean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Ты </a:t>
            </a:r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сможешь ему помочь? </a:t>
            </a:r>
            <a:endParaRPr lang="ru-RU" sz="2400" dirty="0" smtClean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Нарисуешь</a:t>
            </a:r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что Незнайка и космонавты </a:t>
            </a:r>
            <a:endParaRPr lang="ru-RU" sz="2400" dirty="0" smtClean="0">
              <a:ln w="0"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могут </a:t>
            </a:r>
            <a:r>
              <a:rPr lang="ru-RU" sz="2400" dirty="0">
                <a:ln w="0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видеть в иллюминатор из ракеты?</a:t>
            </a:r>
          </a:p>
        </p:txBody>
      </p:sp>
    </p:spTree>
    <p:extLst>
      <p:ext uri="{BB962C8B-B14F-4D97-AF65-F5344CB8AC3E}">
        <p14:creationId xmlns:p14="http://schemas.microsoft.com/office/powerpoint/2010/main" val="27227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5760" y="357051"/>
            <a:ext cx="1075508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Поднимаемся в ракету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(Маршируют на месте)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И прощаемся с Землёй.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(Правая рука наверх, машут)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Нас зовут просторы эти,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(Обе руки вперед, соединить ладони)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 космос полетим стрелой.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(Развести руки в стороны)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Мчит ракета прямо в небо!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(Руки вытянуты над головой, соединены пальцами (ракета)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Звёзды освещают путь.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(Пальцами делать «салют»)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Может, на Сатурне где-то </a:t>
            </a:r>
            <a:r>
              <a:rPr lang="ru-RU" sz="28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Хлопают в ладоши)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Нас встречает кто-нибудь.</a:t>
            </a: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Мы в открытый космос выйдем, -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(Маршируют на месте)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Лишь скафандр не позабудь!</a:t>
            </a: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Как же хочется на Землю!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(Присесть)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Все – назад! В обратный путь! </a:t>
            </a:r>
            <a:r>
              <a:rPr lang="ru-RU" sz="20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(Руки вытянуты над головой, соединены пальцами (ракета)</a:t>
            </a:r>
            <a:endParaRPr lang="ru-RU" sz="20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38100"/>
            <a:ext cx="9525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4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nosh11.ru/imgstation/com_imgstation/77/dalekij_kosmo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2907" y="148843"/>
            <a:ext cx="8229601" cy="658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7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787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asterpodelok.com/uploads/posts/2013-07-16/258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15" y="62734"/>
            <a:ext cx="4982482" cy="37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goo.kz/media/img/photogallery/5168f8ed26f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319" y="62734"/>
            <a:ext cx="5520479" cy="367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t.med.cap.ru/home/380/galary/ris%20deti/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7454" y="3961346"/>
            <a:ext cx="4286080" cy="27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wayuniverse.files.wordpress.com/2011/01/d0bad0bed180d0bed0bbd191d0b2d0b0-d182d0b0d0bdd18f-5d0b1-d0bad0bbd0b0d181d181-d0bad0bed181d0bcd0bed1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599" y="3870914"/>
            <a:ext cx="5363200" cy="290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3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adepaf.org/images/56bc46c200c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6066" y="9674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53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70</TotalTime>
  <Words>189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Сектор</vt:lpstr>
      <vt:lpstr>Рисование по замыслу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Aser</dc:creator>
  <cp:lastModifiedBy>дмитрий задоров</cp:lastModifiedBy>
  <cp:revision>10</cp:revision>
  <dcterms:created xsi:type="dcterms:W3CDTF">2016-04-10T15:21:30Z</dcterms:created>
  <dcterms:modified xsi:type="dcterms:W3CDTF">2020-04-06T19:33:49Z</dcterms:modified>
</cp:coreProperties>
</file>