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65" r:id="rId12"/>
    <p:sldId id="273" r:id="rId13"/>
    <p:sldId id="274" r:id="rId14"/>
    <p:sldId id="275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92591"/>
      </p:ext>
    </p:extLst>
  </p:cSld>
  <p:clrMapOvr>
    <a:masterClrMapping/>
  </p:clrMapOvr>
  <p:transition spd="slow" advTm="10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11867"/>
      </p:ext>
    </p:extLst>
  </p:cSld>
  <p:clrMapOvr>
    <a:masterClrMapping/>
  </p:clrMapOvr>
  <p:transition spd="slow" advTm="10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878514"/>
      </p:ext>
    </p:extLst>
  </p:cSld>
  <p:clrMapOvr>
    <a:masterClrMapping/>
  </p:clrMapOvr>
  <p:transition spd="slow" advTm="10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763863"/>
      </p:ext>
    </p:extLst>
  </p:cSld>
  <p:clrMapOvr>
    <a:masterClrMapping/>
  </p:clrMapOvr>
  <p:transition spd="slow" advTm="10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524218"/>
      </p:ext>
    </p:extLst>
  </p:cSld>
  <p:clrMapOvr>
    <a:masterClrMapping/>
  </p:clrMapOvr>
  <p:transition spd="slow" advTm="10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245367"/>
      </p:ext>
    </p:extLst>
  </p:cSld>
  <p:clrMapOvr>
    <a:masterClrMapping/>
  </p:clrMapOvr>
  <p:transition spd="slow" advTm="10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389646"/>
      </p:ext>
    </p:extLst>
  </p:cSld>
  <p:clrMapOvr>
    <a:masterClrMapping/>
  </p:clrMapOvr>
  <p:transition spd="slow" advTm="10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41633"/>
      </p:ext>
    </p:extLst>
  </p:cSld>
  <p:clrMapOvr>
    <a:masterClrMapping/>
  </p:clrMapOvr>
  <p:transition spd="slow" advTm="10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914382"/>
      </p:ext>
    </p:extLst>
  </p:cSld>
  <p:clrMapOvr>
    <a:masterClrMapping/>
  </p:clrMapOvr>
  <p:transition spd="slow" advTm="10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3522"/>
      </p:ext>
    </p:extLst>
  </p:cSld>
  <p:clrMapOvr>
    <a:masterClrMapping/>
  </p:clrMapOvr>
  <p:transition spd="slow" advTm="10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658873"/>
      </p:ext>
    </p:extLst>
  </p:cSld>
  <p:clrMapOvr>
    <a:masterClrMapping/>
  </p:clrMapOvr>
  <p:transition spd="slow" advTm="10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142BE-C7AE-4F59-A2DD-0E06E83D8DE3}" type="datetimeFigureOut">
              <a:rPr lang="ru-RU" smtClean="0"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89ED1-D2E1-437B-BE45-74B0CC1F6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64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326880"/>
            <a:ext cx="6660940" cy="616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432896-19837ec7c48543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567946"/>
            <a:ext cx="3384376" cy="42900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251996"/>
            <a:ext cx="397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Поиграй с обезьянкой в прятки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35856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6278"/>
            <a:ext cx="7020981" cy="64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5258">
            <a:off x="6484101" y="1948115"/>
            <a:ext cx="1237280" cy="123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3544520" y="2287299"/>
            <a:ext cx="1461150" cy="1461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9516" y="345430"/>
            <a:ext cx="292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Что изменилось?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262749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508" y="116632"/>
            <a:ext cx="6888153" cy="63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432896-19837ec7c48543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7946"/>
            <a:ext cx="3384376" cy="4290054"/>
          </a:xfrm>
          <a:prstGeom prst="rect">
            <a:avLst/>
          </a:prstGeom>
        </p:spPr>
      </p:pic>
      <p:pic>
        <p:nvPicPr>
          <p:cNvPr id="10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3491880" y="2567946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644008" y="1511749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3563888" y="1628800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5400010" y="2132855"/>
            <a:ext cx="1590491" cy="15433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512581" y="2978912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350" y="292006"/>
            <a:ext cx="3922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Посчитай сколько кокосов на пальме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6818" y="1843565"/>
            <a:ext cx="67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112912" y="173749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13094" y="2396683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92973" y="316834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4</a:t>
            </a:r>
            <a:endParaRPr lang="ru-RU" sz="6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966818" y="2904515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5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888671229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508" y="116632"/>
            <a:ext cx="6888153" cy="63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432896-19837ec7c48543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7946"/>
            <a:ext cx="3384376" cy="4290054"/>
          </a:xfrm>
          <a:prstGeom prst="rect">
            <a:avLst/>
          </a:prstGeom>
        </p:spPr>
      </p:pic>
      <p:pic>
        <p:nvPicPr>
          <p:cNvPr id="10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3491880" y="2567946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644008" y="1511749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236970" y="5157192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5400010" y="2132855"/>
            <a:ext cx="1590491" cy="15433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512581" y="2978912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350" y="292006"/>
            <a:ext cx="357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Посчитай сколько кокосов упало?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65290" y="5382941"/>
            <a:ext cx="67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188344884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508" y="116632"/>
            <a:ext cx="6888153" cy="63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432896-19837ec7c48543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7946"/>
            <a:ext cx="3384376" cy="4290054"/>
          </a:xfrm>
          <a:prstGeom prst="rect">
            <a:avLst/>
          </a:prstGeom>
        </p:spPr>
      </p:pic>
      <p:pic>
        <p:nvPicPr>
          <p:cNvPr id="10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3491880" y="2567946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644008" y="1511749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3328723" y="5301208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5400010" y="2132855"/>
            <a:ext cx="1590491" cy="15433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457879" y="5390837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350" y="292006"/>
            <a:ext cx="357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Посчитай сколько кокосов упало?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80689" y="5526957"/>
            <a:ext cx="67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81486" y="561658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086454516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508" y="116632"/>
            <a:ext cx="6888153" cy="63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432896-19837ec7c48543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7946"/>
            <a:ext cx="3384376" cy="4290054"/>
          </a:xfrm>
          <a:prstGeom prst="rect">
            <a:avLst/>
          </a:prstGeom>
        </p:spPr>
      </p:pic>
      <p:pic>
        <p:nvPicPr>
          <p:cNvPr id="10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5796136" y="5390835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644008" y="1511749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3328723" y="5301208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5400010" y="2132855"/>
            <a:ext cx="1590491" cy="15433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457879" y="5390837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350" y="292006"/>
            <a:ext cx="357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Посчитай сколько кокосов упало?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80689" y="5526957"/>
            <a:ext cx="67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81486" y="561658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65040" y="565904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270088466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508" y="116632"/>
            <a:ext cx="6888153" cy="63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432896-19837ec7c48543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7946"/>
            <a:ext cx="3384376" cy="4290054"/>
          </a:xfrm>
          <a:prstGeom prst="rect">
            <a:avLst/>
          </a:prstGeom>
        </p:spPr>
      </p:pic>
      <p:pic>
        <p:nvPicPr>
          <p:cNvPr id="10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5796136" y="5390835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644008" y="1511749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3328723" y="5301208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6957344" y="5390835"/>
            <a:ext cx="1590491" cy="15433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457879" y="5390837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350" y="292006"/>
            <a:ext cx="357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Посчитай сколько кокосов упало?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80689" y="5526957"/>
            <a:ext cx="67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81486" y="561658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65040" y="565904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465491" y="561658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4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531054768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508" y="116632"/>
            <a:ext cx="6888153" cy="63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432896-19837ec7c48543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7946"/>
            <a:ext cx="3384376" cy="4290054"/>
          </a:xfrm>
          <a:prstGeom prst="rect">
            <a:avLst/>
          </a:prstGeom>
        </p:spPr>
      </p:pic>
      <p:pic>
        <p:nvPicPr>
          <p:cNvPr id="10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5445339" y="5445019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7791832" y="5415479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3328723" y="5301208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6660232" y="5390835"/>
            <a:ext cx="1590491" cy="15433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vkusnjchka.ucoz.ru/_ph/7/547180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5" r="15604"/>
          <a:stretch/>
        </p:blipFill>
        <p:spPr bwMode="auto">
          <a:xfrm>
            <a:off x="4302488" y="5415478"/>
            <a:ext cx="1512005" cy="146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350" y="292006"/>
            <a:ext cx="3574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Посчитай сколько кокосов упало?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Сколько кокосов на пальме?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80689" y="5526957"/>
            <a:ext cx="67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71392" y="5584233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885400" y="5654663"/>
            <a:ext cx="6378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957344" y="5654663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4</a:t>
            </a:r>
            <a:endParaRPr lang="ru-RU" sz="6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233370" y="567076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5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039248997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32896-19837ec7c48543c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1498" y="836712"/>
            <a:ext cx="3384376" cy="42900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71800" y="5445224"/>
            <a:ext cx="40241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Молодец!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873307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6278"/>
            <a:ext cx="7020981" cy="64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2297346" y="2062835"/>
            <a:ext cx="2419998" cy="2419998"/>
          </a:xfrm>
          <a:prstGeom prst="rect">
            <a:avLst/>
          </a:prstGeom>
          <a:noFill/>
        </p:spPr>
      </p:pic>
      <p:pic>
        <p:nvPicPr>
          <p:cNvPr id="2054" name="Picture 6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15154">
            <a:off x="3383881" y="2098736"/>
            <a:ext cx="2324961" cy="232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5258">
            <a:off x="5980044" y="1524677"/>
            <a:ext cx="1237280" cy="123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5046130" y="1792111"/>
            <a:ext cx="1461150" cy="1461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9516" y="345430"/>
            <a:ext cx="2924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Посмотри и запомни сколько и каких бананов на пальме.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714259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2896-19837ec7c48543c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1498" y="1844824"/>
            <a:ext cx="3384376" cy="42900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476672"/>
            <a:ext cx="217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Закрой глаза.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912317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6278"/>
            <a:ext cx="7020981" cy="64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2297346" y="2062835"/>
            <a:ext cx="2419998" cy="2419998"/>
          </a:xfrm>
          <a:prstGeom prst="rect">
            <a:avLst/>
          </a:prstGeom>
          <a:noFill/>
        </p:spPr>
      </p:pic>
      <p:pic>
        <p:nvPicPr>
          <p:cNvPr id="2056" name="Picture 8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5258">
            <a:off x="5980044" y="1524677"/>
            <a:ext cx="1237280" cy="123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5046130" y="1792111"/>
            <a:ext cx="1461150" cy="1461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9516" y="345430"/>
            <a:ext cx="292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Что изменилось?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14972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6278"/>
            <a:ext cx="7020981" cy="64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1755169" y="1951268"/>
            <a:ext cx="2419998" cy="2419998"/>
          </a:xfrm>
          <a:prstGeom prst="rect">
            <a:avLst/>
          </a:prstGeom>
          <a:noFill/>
        </p:spPr>
      </p:pic>
      <p:pic>
        <p:nvPicPr>
          <p:cNvPr id="2054" name="Picture 6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15154">
            <a:off x="4455127" y="1855393"/>
            <a:ext cx="2324961" cy="232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5258">
            <a:off x="6484101" y="1948115"/>
            <a:ext cx="1237280" cy="123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3544520" y="2287299"/>
            <a:ext cx="1461150" cy="1461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9516" y="345430"/>
            <a:ext cx="2924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Посмотри и запомни сколько и каких бананов на пальме.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7828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2896-19837ec7c48543c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1498" y="1844824"/>
            <a:ext cx="3384376" cy="42900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476672"/>
            <a:ext cx="217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Закрой глаза.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5647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6278"/>
            <a:ext cx="7020981" cy="64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1755169" y="1951268"/>
            <a:ext cx="2419998" cy="2419998"/>
          </a:xfrm>
          <a:prstGeom prst="rect">
            <a:avLst/>
          </a:prstGeom>
          <a:noFill/>
        </p:spPr>
      </p:pic>
      <p:pic>
        <p:nvPicPr>
          <p:cNvPr id="2054" name="Picture 6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15154">
            <a:off x="4455127" y="1855393"/>
            <a:ext cx="2324961" cy="232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516" y="345430"/>
            <a:ext cx="292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Что изменилось?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91383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uncingbabybratt.blogs.com/photos/uncategorized/pal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6278"/>
            <a:ext cx="7020981" cy="64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1755169" y="1951268"/>
            <a:ext cx="2419998" cy="2419998"/>
          </a:xfrm>
          <a:prstGeom prst="rect">
            <a:avLst/>
          </a:prstGeom>
          <a:noFill/>
        </p:spPr>
      </p:pic>
      <p:pic>
        <p:nvPicPr>
          <p:cNvPr id="2054" name="Picture 6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15154">
            <a:off x="4455127" y="1855393"/>
            <a:ext cx="2324961" cy="232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5258">
            <a:off x="6484101" y="1948115"/>
            <a:ext cx="1237280" cy="123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exchangedownloads.smarttech.com/public/content/db/db9888d1-9f54-43db-a74a-363ce69dc4f9/previews/medium/0001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9592">
            <a:off x="3544520" y="2287299"/>
            <a:ext cx="1461150" cy="1461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9516" y="345430"/>
            <a:ext cx="2924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Посмотри и запомни сколько и каких бананов на пальме.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47526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2896-19837ec7c48543c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1498" y="1844824"/>
            <a:ext cx="3384376" cy="42900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476672"/>
            <a:ext cx="217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Закрой глаза.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699839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110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5</cp:revision>
  <dcterms:created xsi:type="dcterms:W3CDTF">2016-01-21T17:21:02Z</dcterms:created>
  <dcterms:modified xsi:type="dcterms:W3CDTF">2016-01-21T18:12:09Z</dcterms:modified>
</cp:coreProperties>
</file>