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8" autoAdjust="0"/>
    <p:restoredTop sz="94660"/>
  </p:normalViewPr>
  <p:slideViewPr>
    <p:cSldViewPr>
      <p:cViewPr varScale="1">
        <p:scale>
          <a:sx n="83" d="100"/>
          <a:sy n="8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7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7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 advTm="7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CF2256-A32A-49B0-B9C9-70C69888D9F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080E51-4A5D-4B21-9B08-76BF6851B6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7000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7.wav"/><Relationship Id="rId7" Type="http://schemas.openxmlformats.org/officeDocument/2006/relationships/slideLayout" Target="../slideLayouts/slideLayout3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microsoft.com/office/2007/relationships/hdphoto" Target="../media/hdphoto1.wdp"/><Relationship Id="rId5" Type="http://schemas.microsoft.com/office/2007/relationships/media" Target="../media/media8.wav"/><Relationship Id="rId10" Type="http://schemas.openxmlformats.org/officeDocument/2006/relationships/image" Target="../media/image2.png"/><Relationship Id="rId4" Type="http://schemas.openxmlformats.org/officeDocument/2006/relationships/audio" Target="../media/media7.wav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wav"/><Relationship Id="rId13" Type="http://schemas.openxmlformats.org/officeDocument/2006/relationships/image" Target="../media/image2.png"/><Relationship Id="rId3" Type="http://schemas.microsoft.com/office/2007/relationships/media" Target="../media/media10.wav"/><Relationship Id="rId7" Type="http://schemas.microsoft.com/office/2007/relationships/media" Target="../media/media12.wav"/><Relationship Id="rId12" Type="http://schemas.openxmlformats.org/officeDocument/2006/relationships/image" Target="../media/image9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audio" Target="../media/media11.wav"/><Relationship Id="rId11" Type="http://schemas.openxmlformats.org/officeDocument/2006/relationships/slideLayout" Target="../slideLayouts/slideLayout3.xml"/><Relationship Id="rId5" Type="http://schemas.microsoft.com/office/2007/relationships/media" Target="../media/media11.wav"/><Relationship Id="rId10" Type="http://schemas.openxmlformats.org/officeDocument/2006/relationships/audio" Target="../media/media13.wav"/><Relationship Id="rId4" Type="http://schemas.openxmlformats.org/officeDocument/2006/relationships/audio" Target="../media/media10.wav"/><Relationship Id="rId9" Type="http://schemas.microsoft.com/office/2007/relationships/media" Target="../media/media13.wav"/><Relationship Id="rId1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3.wav"/><Relationship Id="rId7" Type="http://schemas.openxmlformats.org/officeDocument/2006/relationships/slideLayout" Target="../slideLayouts/slideLayout3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audio" Target="../media/media14.wav"/><Relationship Id="rId5" Type="http://schemas.microsoft.com/office/2007/relationships/media" Target="../media/media14.wav"/><Relationship Id="rId10" Type="http://schemas.microsoft.com/office/2007/relationships/hdphoto" Target="../media/hdphoto1.wdp"/><Relationship Id="rId4" Type="http://schemas.openxmlformats.org/officeDocument/2006/relationships/audio" Target="../media/media13.wa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ПТИЦЫ</a:t>
            </a:r>
            <a:endParaRPr lang="ru-RU" sz="8000" dirty="0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4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58058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280920" cy="573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8011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24046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590465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40352" y="14127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918578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09429"/>
            <a:ext cx="8280920" cy="573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5776" y="1268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53174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01871"/>
            <a:ext cx="3672408" cy="254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528974" cy="17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2528974" cy="17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268759"/>
            <a:ext cx="2528974" cy="17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2528974" cy="17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919135"/>
            <a:ext cx="2528974" cy="17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63546" y="30892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06184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944" y="332656"/>
            <a:ext cx="5600701" cy="334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6232" y="4797152"/>
            <a:ext cx="2590127" cy="154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4208" y="1052736"/>
            <a:ext cx="609600" cy="609600"/>
          </a:xfrm>
          <a:prstGeom prst="rect">
            <a:avLst/>
          </a:prstGeom>
        </p:spPr>
      </p:pic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57600" y="4797152"/>
            <a:ext cx="609600" cy="6096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1720" y="44923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59477"/>
      </p:ext>
    </p:extLst>
  </p:cSld>
  <p:clrMapOvr>
    <a:masterClrMapping/>
  </p:clrMapOvr>
  <p:transition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4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449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2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738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31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1286282"/>
            <a:ext cx="7828087" cy="467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07504" y="159108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0853" y="492634"/>
            <a:ext cx="609600" cy="60960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1331640" y="5085184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9403" y="4213448"/>
            <a:ext cx="609600" cy="60960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6082058" y="5264606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5622" y="4149080"/>
            <a:ext cx="609600" cy="609600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 rot="19108325" flipH="1">
            <a:off x="2453980" y="722572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4244006" y="3210693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9329" y="22601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586082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8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3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69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6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2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36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384" y="1718136"/>
            <a:ext cx="8166807" cy="4879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07504" y="2132856"/>
            <a:ext cx="766725" cy="5989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907554" y="5661248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762912" y="5877272"/>
            <a:ext cx="114416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9309270" flipH="1">
            <a:off x="2189612" y="1155973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284262"/>
            <a:ext cx="609600" cy="60960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288985" flipH="1">
            <a:off x="4336727" y="3718529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19329" y="2260102"/>
            <a:ext cx="609600" cy="609600"/>
          </a:xfrm>
          <a:prstGeom prst="rect">
            <a:avLst/>
          </a:prstGeom>
        </p:spPr>
      </p:pic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913656"/>
            <a:ext cx="609600" cy="609600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9003" y="4294966"/>
            <a:ext cx="609600" cy="609600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69605" y="3926492"/>
            <a:ext cx="609600" cy="6096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6977" y="1105125"/>
            <a:ext cx="609600" cy="609600"/>
          </a:xfrm>
          <a:prstGeom prst="rect">
            <a:avLst/>
          </a:prstGeom>
        </p:spPr>
      </p:pic>
      <p:pic>
        <p:nvPicPr>
          <p:cNvPr id="17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43539" y="28960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88023"/>
      </p:ext>
    </p:extLst>
  </p:cSld>
  <p:clrMapOvr>
    <a:masterClrMapping/>
  </p:clrMapOvr>
  <p:transition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6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43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6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3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6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3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</TotalTime>
  <Words>1</Words>
  <Application>Microsoft Office PowerPoint</Application>
  <PresentationFormat>Экран (4:3)</PresentationFormat>
  <Paragraphs>1</Paragraphs>
  <Slides>8</Slides>
  <Notes>0</Notes>
  <HiddenSlides>0</HiddenSlides>
  <MMClips>20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user</dc:creator>
  <cp:lastModifiedBy>user</cp:lastModifiedBy>
  <cp:revision>24</cp:revision>
  <dcterms:created xsi:type="dcterms:W3CDTF">2020-04-06T10:57:36Z</dcterms:created>
  <dcterms:modified xsi:type="dcterms:W3CDTF">2020-04-06T13:28:06Z</dcterms:modified>
</cp:coreProperties>
</file>