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9144000" cy="6858000"/>
  <p:embeddedFontLs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4/6/2020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4/6/2020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4/6/2020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45132" y="210134"/>
            <a:ext cx="6253734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74267" y="1621358"/>
            <a:ext cx="7395464" cy="4416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82497" y="368249"/>
            <a:ext cx="7452359" cy="1489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-5080" algn="ctr">
              <a:lnSpc>
                <a:spcPct val="100000"/>
              </a:lnSpc>
              <a:spcBef>
                <a:spcPts val="105"/>
              </a:spcBef>
            </a:pPr>
            <a:r>
              <a:rPr lang="ru-RU" sz="3200" spc="-10" dirty="0" smtClean="0"/>
              <a:t>Спортивное</a:t>
            </a:r>
            <a:r>
              <a:rPr sz="3200" spc="-15" smtClean="0"/>
              <a:t> </a:t>
            </a:r>
            <a:r>
              <a:rPr sz="3200" spc="-25" smtClean="0"/>
              <a:t>развлечени</a:t>
            </a:r>
            <a:r>
              <a:rPr lang="ru-RU" sz="3200" spc="-25" dirty="0" smtClean="0"/>
              <a:t>е</a:t>
            </a:r>
            <a:r>
              <a:rPr sz="3200" spc="-25" smtClean="0"/>
              <a:t> </a:t>
            </a:r>
            <a:r>
              <a:rPr lang="ru-RU" sz="3200" spc="-25" dirty="0" smtClean="0"/>
              <a:t/>
            </a:r>
            <a:br>
              <a:rPr lang="ru-RU" sz="3200" spc="-25" dirty="0" smtClean="0"/>
            </a:br>
            <a:r>
              <a:rPr sz="3200" smtClean="0"/>
              <a:t>к  </a:t>
            </a:r>
            <a:r>
              <a:rPr sz="3200" spc="-5" dirty="0"/>
              <a:t>23 февраля </a:t>
            </a:r>
            <a:r>
              <a:rPr sz="3200" spc="-20" dirty="0"/>
              <a:t>во </a:t>
            </a:r>
            <a:r>
              <a:rPr sz="3200" spc="-25" dirty="0"/>
              <a:t>второй </a:t>
            </a:r>
            <a:r>
              <a:rPr sz="3200" dirty="0"/>
              <a:t>младшей</a:t>
            </a:r>
            <a:r>
              <a:rPr sz="3200" spc="-35" dirty="0"/>
              <a:t> </a:t>
            </a:r>
            <a:r>
              <a:rPr sz="3200" spc="-10" dirty="0"/>
              <a:t>группе  </a:t>
            </a:r>
            <a:r>
              <a:rPr sz="3200" spc="-5" dirty="0"/>
              <a:t>для </a:t>
            </a:r>
            <a:r>
              <a:rPr sz="3200" spc="-20" dirty="0"/>
              <a:t>мальчиков </a:t>
            </a:r>
            <a:r>
              <a:rPr sz="3200" dirty="0"/>
              <a:t>и</a:t>
            </a:r>
            <a:r>
              <a:rPr sz="3200" spc="-60" dirty="0"/>
              <a:t> </a:t>
            </a:r>
            <a:r>
              <a:rPr sz="3200" spc="-15" dirty="0"/>
              <a:t>девочек.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7007732" y="4536440"/>
            <a:ext cx="1576705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latin typeface="Arial"/>
                <a:cs typeface="Arial"/>
              </a:rPr>
              <a:t>Подготовила</a:t>
            </a:r>
            <a:r>
              <a:rPr sz="1800" spc="-9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и  </a:t>
            </a:r>
            <a:r>
              <a:rPr sz="1800" spc="-20" dirty="0">
                <a:latin typeface="Arial"/>
                <a:cs typeface="Arial"/>
              </a:rPr>
              <a:t>провела</a:t>
            </a:r>
            <a:endParaRPr sz="1800">
              <a:latin typeface="Arial"/>
              <a:cs typeface="Arial"/>
            </a:endParaRPr>
          </a:p>
          <a:p>
            <a:pPr marL="12700" marR="212725">
              <a:lnSpc>
                <a:spcPct val="100000"/>
              </a:lnSpc>
            </a:pPr>
            <a:r>
              <a:rPr sz="1800" dirty="0">
                <a:latin typeface="Arial"/>
                <a:cs typeface="Arial"/>
              </a:rPr>
              <a:t>В</a:t>
            </a:r>
            <a:r>
              <a:rPr sz="1800" spc="-10" dirty="0">
                <a:latin typeface="Arial"/>
                <a:cs typeface="Arial"/>
              </a:rPr>
              <a:t>о</a:t>
            </a:r>
            <a:r>
              <a:rPr sz="1800" dirty="0">
                <a:latin typeface="Arial"/>
                <a:cs typeface="Arial"/>
              </a:rPr>
              <a:t>спи</a:t>
            </a:r>
            <a:r>
              <a:rPr sz="1800" spc="-25" dirty="0">
                <a:latin typeface="Arial"/>
                <a:cs typeface="Arial"/>
              </a:rPr>
              <a:t>т</a:t>
            </a:r>
            <a:r>
              <a:rPr sz="1800" spc="-45" dirty="0">
                <a:latin typeface="Arial"/>
                <a:cs typeface="Arial"/>
              </a:rPr>
              <a:t>а</a:t>
            </a:r>
            <a:r>
              <a:rPr sz="1800" spc="-20" dirty="0">
                <a:latin typeface="Arial"/>
                <a:cs typeface="Arial"/>
              </a:rPr>
              <a:t>т</a:t>
            </a:r>
            <a:r>
              <a:rPr sz="1800" spc="-70" dirty="0">
                <a:latin typeface="Arial"/>
                <a:cs typeface="Arial"/>
              </a:rPr>
              <a:t>е</a:t>
            </a:r>
            <a:r>
              <a:rPr sz="1800" dirty="0">
                <a:latin typeface="Arial"/>
                <a:cs typeface="Arial"/>
              </a:rPr>
              <a:t>ль  </a:t>
            </a:r>
            <a:r>
              <a:rPr sz="1800" spc="-20" dirty="0">
                <a:latin typeface="Arial"/>
                <a:cs typeface="Arial"/>
              </a:rPr>
              <a:t>Будникова  Тамара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Викторовна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23850" y="1989137"/>
            <a:ext cx="6192774" cy="46450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1460" marR="5080" indent="-238125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Программное </a:t>
            </a:r>
            <a:r>
              <a:rPr spc="-10" dirty="0"/>
              <a:t>содержание  </a:t>
            </a:r>
            <a:r>
              <a:rPr spc="-20" dirty="0"/>
              <a:t>спортивного </a:t>
            </a:r>
            <a:r>
              <a:rPr spc="-10" dirty="0"/>
              <a:t>праздника</a:t>
            </a:r>
            <a:r>
              <a:rPr spc="45" dirty="0"/>
              <a:t> </a:t>
            </a:r>
            <a:r>
              <a:rPr spc="-5" dirty="0"/>
              <a:t>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74267" y="1621358"/>
            <a:ext cx="6849745" cy="44164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7145" marR="5080" indent="-5080">
              <a:lnSpc>
                <a:spcPct val="100000"/>
              </a:lnSpc>
              <a:spcBef>
                <a:spcPts val="105"/>
              </a:spcBef>
              <a:buSzPct val="96875"/>
              <a:buAutoNum type="arabicPeriod"/>
              <a:tabLst>
                <a:tab pos="353060" algn="l"/>
                <a:tab pos="4228465" algn="l"/>
              </a:tabLst>
            </a:pPr>
            <a:r>
              <a:rPr sz="3200" spc="-5" dirty="0">
                <a:latin typeface="Arial"/>
                <a:cs typeface="Arial"/>
              </a:rPr>
              <a:t>Познакомить</a:t>
            </a:r>
            <a:r>
              <a:rPr sz="3200" spc="-30" dirty="0">
                <a:latin typeface="Arial"/>
                <a:cs typeface="Arial"/>
              </a:rPr>
              <a:t> </a:t>
            </a:r>
            <a:r>
              <a:rPr sz="3200" spc="-35" dirty="0">
                <a:latin typeface="Arial"/>
                <a:cs typeface="Arial"/>
              </a:rPr>
              <a:t>детей	</a:t>
            </a:r>
            <a:r>
              <a:rPr sz="3200" dirty="0">
                <a:latin typeface="Arial"/>
                <a:cs typeface="Arial"/>
              </a:rPr>
              <a:t>с  </a:t>
            </a:r>
            <a:r>
              <a:rPr sz="3200" spc="-30" dirty="0">
                <a:latin typeface="Arial"/>
                <a:cs typeface="Arial"/>
              </a:rPr>
              <a:t>Государственным </a:t>
            </a:r>
            <a:r>
              <a:rPr sz="3200" spc="-10" dirty="0">
                <a:latin typeface="Arial"/>
                <a:cs typeface="Arial"/>
              </a:rPr>
              <a:t>праздником-Днем  </a:t>
            </a:r>
            <a:r>
              <a:rPr sz="3200" dirty="0">
                <a:latin typeface="Arial"/>
                <a:cs typeface="Arial"/>
              </a:rPr>
              <a:t>защитника</a:t>
            </a:r>
            <a:r>
              <a:rPr sz="3200" spc="-25" dirty="0">
                <a:latin typeface="Arial"/>
                <a:cs typeface="Arial"/>
              </a:rPr>
              <a:t> </a:t>
            </a:r>
            <a:r>
              <a:rPr sz="3200" spc="-20" dirty="0">
                <a:latin typeface="Arial"/>
                <a:cs typeface="Arial"/>
              </a:rPr>
              <a:t>Отечества.</a:t>
            </a:r>
            <a:endParaRPr sz="3200">
              <a:latin typeface="Arial"/>
              <a:cs typeface="Arial"/>
            </a:endParaRPr>
          </a:p>
          <a:p>
            <a:pPr marL="17145" marR="71120">
              <a:lnSpc>
                <a:spcPct val="100000"/>
              </a:lnSpc>
              <a:buSzPct val="96875"/>
              <a:buAutoNum type="arabicPeriod"/>
              <a:tabLst>
                <a:tab pos="357505" algn="l"/>
              </a:tabLst>
            </a:pPr>
            <a:r>
              <a:rPr sz="3200" spc="-10" dirty="0">
                <a:latin typeface="Arial"/>
                <a:cs typeface="Arial"/>
              </a:rPr>
              <a:t>Воспитывать </a:t>
            </a:r>
            <a:r>
              <a:rPr sz="3200" spc="-5" dirty="0">
                <a:latin typeface="Arial"/>
                <a:cs typeface="Arial"/>
              </a:rPr>
              <a:t>доброе </a:t>
            </a:r>
            <a:r>
              <a:rPr sz="3200" spc="-15" dirty="0">
                <a:latin typeface="Arial"/>
                <a:cs typeface="Arial"/>
              </a:rPr>
              <a:t>отношение</a:t>
            </a:r>
            <a:r>
              <a:rPr sz="3200" spc="-125" dirty="0">
                <a:latin typeface="Arial"/>
                <a:cs typeface="Arial"/>
              </a:rPr>
              <a:t> </a:t>
            </a:r>
            <a:r>
              <a:rPr sz="3200" dirty="0">
                <a:latin typeface="Arial"/>
                <a:cs typeface="Arial"/>
              </a:rPr>
              <a:t>к  папе.</a:t>
            </a:r>
            <a:endParaRPr sz="3200">
              <a:latin typeface="Arial"/>
              <a:cs typeface="Arial"/>
            </a:endParaRPr>
          </a:p>
          <a:p>
            <a:pPr marL="17145" marR="169545">
              <a:lnSpc>
                <a:spcPct val="100000"/>
              </a:lnSpc>
              <a:buSzPct val="96875"/>
              <a:buAutoNum type="arabicPeriod"/>
              <a:tabLst>
                <a:tab pos="357505" algn="l"/>
              </a:tabLst>
            </a:pPr>
            <a:r>
              <a:rPr sz="3200" spc="-35" dirty="0">
                <a:latin typeface="Arial"/>
                <a:cs typeface="Arial"/>
              </a:rPr>
              <a:t>Развивать </a:t>
            </a:r>
            <a:r>
              <a:rPr sz="3200" dirty="0">
                <a:latin typeface="Arial"/>
                <a:cs typeface="Arial"/>
              </a:rPr>
              <a:t>физические </a:t>
            </a:r>
            <a:r>
              <a:rPr sz="3200" spc="-5" dirty="0">
                <a:latin typeface="Arial"/>
                <a:cs typeface="Arial"/>
              </a:rPr>
              <a:t>качества</a:t>
            </a:r>
            <a:r>
              <a:rPr sz="3200" spc="-95" dirty="0">
                <a:latin typeface="Arial"/>
                <a:cs typeface="Arial"/>
              </a:rPr>
              <a:t> </a:t>
            </a:r>
            <a:r>
              <a:rPr sz="3200" dirty="0">
                <a:latin typeface="Arial"/>
                <a:cs typeface="Arial"/>
              </a:rPr>
              <a:t>-  </a:t>
            </a:r>
            <a:r>
              <a:rPr sz="3200" spc="-45" dirty="0">
                <a:latin typeface="Arial"/>
                <a:cs typeface="Arial"/>
              </a:rPr>
              <a:t>быстроту, </a:t>
            </a:r>
            <a:r>
              <a:rPr sz="3200" spc="-65" dirty="0">
                <a:latin typeface="Arial"/>
                <a:cs typeface="Arial"/>
              </a:rPr>
              <a:t>силу,</a:t>
            </a:r>
            <a:r>
              <a:rPr sz="3200" spc="-25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выносливость.</a:t>
            </a:r>
            <a:endParaRPr sz="3200">
              <a:latin typeface="Arial"/>
              <a:cs typeface="Arial"/>
            </a:endParaRPr>
          </a:p>
          <a:p>
            <a:pPr marL="17145" marR="324485">
              <a:lnSpc>
                <a:spcPct val="100000"/>
              </a:lnSpc>
              <a:spcBef>
                <a:spcPts val="5"/>
              </a:spcBef>
              <a:buSzPct val="96875"/>
              <a:buAutoNum type="arabicPeriod"/>
              <a:tabLst>
                <a:tab pos="357505" algn="l"/>
              </a:tabLst>
            </a:pPr>
            <a:r>
              <a:rPr sz="3200" spc="-15" dirty="0">
                <a:latin typeface="Arial"/>
                <a:cs typeface="Arial"/>
              </a:rPr>
              <a:t>Воспитывать </a:t>
            </a:r>
            <a:r>
              <a:rPr sz="3200" spc="-30" dirty="0">
                <a:latin typeface="Arial"/>
                <a:cs typeface="Arial"/>
              </a:rPr>
              <a:t>доброжелательное  </a:t>
            </a:r>
            <a:r>
              <a:rPr sz="3200" spc="-15" dirty="0">
                <a:latin typeface="Arial"/>
                <a:cs typeface="Arial"/>
              </a:rPr>
              <a:t>отношение </a:t>
            </a:r>
            <a:r>
              <a:rPr sz="3200" spc="-10" dirty="0">
                <a:latin typeface="Arial"/>
                <a:cs typeface="Arial"/>
              </a:rPr>
              <a:t>друг </a:t>
            </a:r>
            <a:r>
              <a:rPr sz="3200" dirty="0">
                <a:latin typeface="Arial"/>
                <a:cs typeface="Arial"/>
              </a:rPr>
              <a:t>к</a:t>
            </a:r>
            <a:r>
              <a:rPr sz="3200" spc="-30" dirty="0">
                <a:latin typeface="Arial"/>
                <a:cs typeface="Arial"/>
              </a:rPr>
              <a:t> </a:t>
            </a:r>
            <a:r>
              <a:rPr sz="3200" spc="-60" dirty="0">
                <a:latin typeface="Arial"/>
                <a:cs typeface="Arial"/>
              </a:rPr>
              <a:t>другу.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8312" y="333375"/>
            <a:ext cx="8064500" cy="60483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0825" y="260350"/>
            <a:ext cx="8313674" cy="6235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5287" y="188976"/>
            <a:ext cx="8351774" cy="62657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3850" y="188976"/>
            <a:ext cx="8529574" cy="6395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17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Спортивное развлечение  к  23 февраля во второй младшей группе  для мальчиков и девочек.</vt:lpstr>
      <vt:lpstr>Программное содержание  спортивного праздника :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Сценарий спортивного развлечения к 23 февраля во второй младшей группе для мальчиков и девочек.</dc:title>
  <dc:creator>Пользователь Microsoft Office</dc:creator>
  <cp:lastModifiedBy>User</cp:lastModifiedBy>
  <cp:revision>2</cp:revision>
  <dcterms:created xsi:type="dcterms:W3CDTF">2020-03-23T13:12:08Z</dcterms:created>
  <dcterms:modified xsi:type="dcterms:W3CDTF">2020-04-06T02:45:42Z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2019-03-10T00:00:00Z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2020-03-23T00:00:00Z</vt:filetime>
  </property>
</Properties>
</file>