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57" r:id="rId4"/>
    <p:sldId id="258" r:id="rId5"/>
    <p:sldId id="259" r:id="rId6"/>
    <p:sldId id="264" r:id="rId7"/>
    <p:sldId id="260" r:id="rId8"/>
    <p:sldId id="261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06.04.2020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27552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06.04.2020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599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06.04.2020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170024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06.04.2020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4493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06.04.2020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70361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06.04.2020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82427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06.04.2020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80686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06.04.2020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7139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06.04.2020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69899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06.04.2020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89263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06.04.2020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6223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06.04.2020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8207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МКОУ Копанищенская ООШ</a:t>
            </a:r>
            <a:b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Презентация на тему: «Среды жизни»</a:t>
            </a:r>
            <a:b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149080"/>
            <a:ext cx="7854696" cy="1752600"/>
          </a:xfrm>
        </p:spPr>
        <p:txBody>
          <a:bodyPr>
            <a:normAutofit lnSpcReduction="10000"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Подготовил: учитель биологии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Семченко А.Н.</a:t>
            </a:r>
          </a:p>
          <a:p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2020 г.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6291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836712"/>
            <a:ext cx="8496944" cy="2016224"/>
          </a:xfrm>
        </p:spPr>
        <p:txBody>
          <a:bodyPr>
            <a:noAutofit/>
          </a:bodyPr>
          <a:lstStyle/>
          <a:p>
            <a:pPr algn="l"/>
            <a:r>
              <a:rPr lang="ru-RU" sz="3200" u="sng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3200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реда жизни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это то место, где обитает живой организм. Например, бабочка летает по воздуху, размножается на земле, ее среда жизни –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наземно - воздушная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Папка Папы\География\Исследовательская деятельность\Фотки 28.03.20\DSC0361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08" t="19197" r="16865" b="15090"/>
          <a:stretch/>
        </p:blipFill>
        <p:spPr bwMode="auto">
          <a:xfrm>
            <a:off x="2771800" y="3068960"/>
            <a:ext cx="4253989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5881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1828" y="2172695"/>
            <a:ext cx="7854696" cy="1944216"/>
          </a:xfrm>
        </p:spPr>
        <p:txBody>
          <a:bodyPr>
            <a:normAutofit/>
          </a:bodyPr>
          <a:lstStyle/>
          <a:p>
            <a:pPr algn="ctr"/>
            <a:r>
              <a:rPr lang="ru-RU" sz="3200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Типы сред жизни</a:t>
            </a:r>
            <a:endParaRPr lang="ru-RU" sz="3200" u="sng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1331640" y="2780928"/>
            <a:ext cx="1728192" cy="15841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flipH="1">
            <a:off x="3275856" y="3140968"/>
            <a:ext cx="396044" cy="23762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788024" y="3140968"/>
            <a:ext cx="1008112" cy="23762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5940152" y="2852936"/>
            <a:ext cx="1584176" cy="16645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51520" y="4517504"/>
            <a:ext cx="1152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Водная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(в воде)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7544" y="5567706"/>
            <a:ext cx="4176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Наземно - воздушная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(в воздухе и на поверхности земли)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44008" y="5567706"/>
            <a:ext cx="4104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Организменная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(«в» или «на» другом организме)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164288" y="4542957"/>
            <a:ext cx="1584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Почвенная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(в почве)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0277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836712"/>
            <a:ext cx="8496944" cy="2880320"/>
          </a:xfrm>
        </p:spPr>
        <p:txBody>
          <a:bodyPr>
            <a:noAutofit/>
          </a:bodyPr>
          <a:lstStyle/>
          <a:p>
            <a:pPr algn="l"/>
            <a:r>
              <a:rPr lang="ru-RU" sz="3200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Водная среда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это среда, где обитают животные и растения. </a:t>
            </a:r>
          </a:p>
          <a:p>
            <a:pPr algn="l"/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одные растения называют водорослями. </a:t>
            </a:r>
          </a:p>
          <a:p>
            <a:pPr algn="l"/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Среди водных животных много рыб, личинок насекомых, микроорганизмов.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undefined"/>
          <p:cNvPicPr/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3789040"/>
            <a:ext cx="3420380" cy="244827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2771800" y="6342677"/>
            <a:ext cx="3420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КАРАСЬ ЗОЛОТОЙ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7313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D:\Папка Папы\География\Исследовательская деятельность\Типы водорослей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6136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836712"/>
            <a:ext cx="8496944" cy="2880320"/>
          </a:xfrm>
        </p:spPr>
        <p:txBody>
          <a:bodyPr>
            <a:noAutofit/>
          </a:bodyPr>
          <a:lstStyle/>
          <a:p>
            <a:pPr algn="l"/>
            <a:r>
              <a:rPr lang="ru-RU" sz="3200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Почвенная среда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это среда, где обитают животные. </a:t>
            </a:r>
          </a:p>
          <a:p>
            <a:pPr algn="l"/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Среди животных много микроорганизмов, личинок насекомых, червей, самые крупные – крот и слепыш.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ello_html_m13d4adbc.jpg"/>
          <p:cNvPicPr/>
          <p:nvPr/>
        </p:nvPicPr>
        <p:blipFill>
          <a:blip r:embed="rId2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861048"/>
            <a:ext cx="3240360" cy="230425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5220072" y="4509120"/>
            <a:ext cx="31683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</a:rPr>
              <a:t>Дождевой червь</a:t>
            </a:r>
            <a:endParaRPr lang="ru-RU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4608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836712"/>
            <a:ext cx="8856984" cy="2664296"/>
          </a:xfrm>
        </p:spPr>
        <p:txBody>
          <a:bodyPr>
            <a:noAutofit/>
          </a:bodyPr>
          <a:lstStyle/>
          <a:p>
            <a:pPr algn="l"/>
            <a:r>
              <a:rPr lang="ru-RU" sz="2400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Организменная среда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это среда живого организма, в котором обитают другие организмы. Это так называемые </a:t>
            </a:r>
            <a:r>
              <a:rPr lang="ru-RU" sz="2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паразиты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l"/>
            <a:r>
              <a:rPr lang="ru-RU" sz="24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Паразиты –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организмы живущие за счет другого организма, но не убивающие его</a:t>
            </a:r>
            <a:r>
              <a:rPr lang="ru-RU" sz="24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Среди них хорошо известны – блохи, вши, глисты, бычий цепень. На растениях паразитируют грибы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D:\Папка Папы\География\Исследовательская деятельность\DSC017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531442"/>
            <a:ext cx="5580112" cy="3143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516216" y="3789040"/>
            <a:ext cx="20162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Гриб трутовик серно-желтый, как пример гриба – паразита.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6869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916832"/>
            <a:ext cx="8856984" cy="3672408"/>
          </a:xfrm>
        </p:spPr>
        <p:txBody>
          <a:bodyPr>
            <a:noAutofit/>
          </a:bodyPr>
          <a:lstStyle/>
          <a:p>
            <a:pPr algn="l"/>
            <a:r>
              <a:rPr lang="ru-RU" sz="2400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Организменная среда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это среда живого организма, в котором обитают другие организмы. </a:t>
            </a:r>
          </a:p>
          <a:p>
            <a:pPr algn="l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Живой организм в котором обитают другие организмы называется 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хозяином. </a:t>
            </a:r>
          </a:p>
          <a:p>
            <a:pPr algn="l"/>
            <a:r>
              <a:rPr lang="ru-RU" sz="24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Симбионты –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организмы живущие в другом организме и полезные для него</a:t>
            </a:r>
            <a:r>
              <a:rPr lang="ru-RU" sz="24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Среди них хорошо известны – молочнокислые бактерии, помогающие переваривать пищу. 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8210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216</TotalTime>
  <Words>248</Words>
  <Application>Microsoft Office PowerPoint</Application>
  <PresentationFormat>Экран (4:3)</PresentationFormat>
  <Paragraphs>31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8</vt:i4>
      </vt:variant>
    </vt:vector>
  </HeadingPairs>
  <TitlesOfParts>
    <vt:vector size="10" baseType="lpstr">
      <vt:lpstr>Поток</vt:lpstr>
      <vt:lpstr>1_Поток</vt:lpstr>
      <vt:lpstr>МКОУ Копанищенская ООШ  Презентация на тему: «Среды жизни»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МКОУ Копанищенская ООШ  Презентация на тему: «Среды жизни» </dc:title>
  <dc:creator>Expert</dc:creator>
  <cp:lastModifiedBy>Expert</cp:lastModifiedBy>
  <cp:revision>14</cp:revision>
  <dcterms:created xsi:type="dcterms:W3CDTF">2020-04-03T20:07:55Z</dcterms:created>
  <dcterms:modified xsi:type="dcterms:W3CDTF">2020-04-06T16:32:42Z</dcterms:modified>
</cp:coreProperties>
</file>