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3D5"/>
    <a:srgbClr val="99ACD3"/>
    <a:srgbClr val="819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89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0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05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50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1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19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2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0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61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937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06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CD172-DE5A-4EA9-B245-0E4F457EFA0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73E74-0416-44C8-96C2-F08283D3C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0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59079"/>
            <a:ext cx="9144000" cy="1528763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Стишки для весны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57400"/>
            <a:ext cx="9144000" cy="2926080"/>
          </a:xfrm>
        </p:spPr>
        <p:txBody>
          <a:bodyPr>
            <a:noAutofit/>
          </a:bodyPr>
          <a:lstStyle/>
          <a:p>
            <a:pPr algn="l"/>
            <a:r>
              <a:rPr lang="ru-RU" b="1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-Приобщать детей к поэзии, развивать поэтический слух.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Познакомить со стихами русского поэта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А.Быстрова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на природные изменения;</a:t>
            </a:r>
          </a:p>
          <a:p>
            <a:pPr marL="342900" indent="-342900" algn="l">
              <a:buFontTx/>
              <a:buChar char="-"/>
            </a:pP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названия птиц, а так же музыкальных инструментов;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память;</a:t>
            </a:r>
          </a:p>
          <a:p>
            <a:pPr marL="342900" indent="-342900" algn="l">
              <a:buFontTx/>
              <a:buChar char="-"/>
            </a:pP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словарный запас.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5720" y="5516880"/>
            <a:ext cx="452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и оформила музыкальный руководитель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Лядова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Сергеевна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МБДОУ «Детский сад №3»,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г.Богородск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995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7798" y="365126"/>
            <a:ext cx="3121242" cy="4500302"/>
          </a:xfrm>
          <a:prstGeom prst="rect">
            <a:avLst/>
          </a:prstGeom>
          <a:solidFill>
            <a:schemeClr val="lt1">
              <a:alpha val="71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Весеннее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ходит выше ели.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весело запели.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осыпают дружно елки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Прошлогодние иголки.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Дятлы сели у поляны,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Застучали в барабаны: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Тррра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-та-та!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Тррра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-та-та!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Потеплело!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Крррасота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21314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919" r="748" b="4074"/>
          <a:stretch/>
        </p:blipFill>
        <p:spPr>
          <a:xfrm>
            <a:off x="-112343" y="1"/>
            <a:ext cx="12304343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89159" y="365125"/>
            <a:ext cx="3193575" cy="64928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рожденья у синицы.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Собирались в гости птицы.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Рено утром на полянке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Появились две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зарянки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Раскрывали свой ларец,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Доставали бубенец.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весёлыйлый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свиристель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сундучКУ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принёс свирель.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Собирались, торопились,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скамеечки садились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Соловьиха с соловьём.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Воробьиха с воробьём.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кукушкину двухрядку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Воробей плясал вприсядку,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Каблучками били чётко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чскакы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 чечётки.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души зверьки и птицы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Веселились у синицы!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желали счастья ей.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Светлой рощи, ясных дней.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385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B3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5227" y="-48745"/>
            <a:ext cx="9496773" cy="6906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" y="365125"/>
            <a:ext cx="3672840" cy="5989955"/>
          </a:xfrm>
          <a:prstGeom prst="rect">
            <a:avLst/>
          </a:prstGeom>
          <a:solidFill>
            <a:schemeClr val="lt1">
              <a:alpha val="6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Галки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Говорила галка галке: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Грач готовится к рыбалке.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Ищет в поле червячков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приманки окуньков.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Возражала галке галка: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Ну какая же рыбалка?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Ищет пищу для грачат,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Слышишь, громко как кричат.</a:t>
            </a:r>
          </a:p>
        </p:txBody>
      </p:sp>
    </p:spTree>
    <p:extLst>
      <p:ext uri="{BB962C8B-B14F-4D97-AF65-F5344CB8AC3E}">
        <p14:creationId xmlns:p14="http://schemas.microsoft.com/office/powerpoint/2010/main" val="1037451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120" y="122833"/>
            <a:ext cx="4770120" cy="6582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5870" y="0"/>
            <a:ext cx="3295650" cy="28384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49240" y="883920"/>
            <a:ext cx="3516630" cy="58216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/>
              <a:t>Дождинки. </a:t>
            </a:r>
            <a:endParaRPr lang="ru-RU" sz="2000" b="1" dirty="0" smtClean="0"/>
          </a:p>
          <a:p>
            <a:endParaRPr lang="ru-RU" sz="2000" dirty="0"/>
          </a:p>
          <a:p>
            <a:r>
              <a:rPr lang="ru-RU" sz="2000" dirty="0"/>
              <a:t>Льется, льется дождик.</a:t>
            </a:r>
            <a:br>
              <a:rPr lang="ru-RU" sz="2000" dirty="0"/>
            </a:br>
            <a:r>
              <a:rPr lang="ru-RU" sz="2000" dirty="0"/>
              <a:t>Лужи до колена.</a:t>
            </a:r>
            <a:br>
              <a:rPr lang="ru-RU" sz="2000" dirty="0"/>
            </a:br>
            <a:r>
              <a:rPr lang="ru-RU" sz="2000" dirty="0"/>
              <a:t>- Что такое дождик? - </a:t>
            </a:r>
            <a:br>
              <a:rPr lang="ru-RU" sz="2000" dirty="0"/>
            </a:br>
            <a:r>
              <a:rPr lang="ru-RU" sz="2000" dirty="0"/>
              <a:t>Спрашивает Лена.</a:t>
            </a:r>
            <a:br>
              <a:rPr lang="ru-RU" sz="2000" dirty="0"/>
            </a:br>
            <a:r>
              <a:rPr lang="ru-RU" sz="2000" dirty="0"/>
              <a:t>Отвечают внучке:</a:t>
            </a:r>
            <a:br>
              <a:rPr lang="ru-RU" sz="2000" dirty="0"/>
            </a:br>
            <a:r>
              <a:rPr lang="ru-RU" sz="2000" dirty="0"/>
              <a:t>- Это плачут тучки.</a:t>
            </a:r>
            <a:br>
              <a:rPr lang="ru-RU" sz="2000" dirty="0"/>
            </a:br>
            <a:r>
              <a:rPr lang="ru-RU" sz="2000" dirty="0"/>
              <a:t>…В ссадинах ладошка.</a:t>
            </a:r>
            <a:br>
              <a:rPr lang="ru-RU" sz="2000" dirty="0"/>
            </a:br>
            <a:r>
              <a:rPr lang="ru-RU" sz="2000" dirty="0"/>
              <a:t>Платьице в колючках.</a:t>
            </a:r>
            <a:br>
              <a:rPr lang="ru-RU" sz="2000" dirty="0"/>
            </a:br>
            <a:r>
              <a:rPr lang="ru-RU" sz="2000" dirty="0"/>
              <a:t>- Что ты плачешь, дочка?</a:t>
            </a:r>
            <a:br>
              <a:rPr lang="ru-RU" sz="2000" dirty="0"/>
            </a:br>
            <a:r>
              <a:rPr lang="ru-RU" sz="2000" dirty="0"/>
              <a:t>- Что ты плачешь, внучка?</a:t>
            </a:r>
            <a:br>
              <a:rPr lang="ru-RU" sz="2000" dirty="0"/>
            </a:br>
            <a:r>
              <a:rPr lang="ru-RU" sz="2000" dirty="0"/>
              <a:t>- Это не слезинки,</a:t>
            </a:r>
            <a:br>
              <a:rPr lang="ru-RU" sz="2000" dirty="0"/>
            </a:br>
            <a:r>
              <a:rPr lang="ru-RU" sz="2000" dirty="0"/>
              <a:t>Это…так…дождинки.</a:t>
            </a:r>
          </a:p>
        </p:txBody>
      </p:sp>
    </p:spTree>
    <p:extLst>
      <p:ext uri="{BB962C8B-B14F-4D97-AF65-F5344CB8AC3E}">
        <p14:creationId xmlns:p14="http://schemas.microsoft.com/office/powerpoint/2010/main" val="4084020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91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Стишки для весны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ladov</dc:creator>
  <cp:lastModifiedBy>ladov</cp:lastModifiedBy>
  <cp:revision>4</cp:revision>
  <dcterms:created xsi:type="dcterms:W3CDTF">2020-04-06T13:25:42Z</dcterms:created>
  <dcterms:modified xsi:type="dcterms:W3CDTF">2020-04-06T13:59:40Z</dcterms:modified>
</cp:coreProperties>
</file>