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1" r:id="rId2"/>
    <p:sldId id="262" r:id="rId3"/>
    <p:sldId id="263" r:id="rId4"/>
    <p:sldId id="264" r:id="rId5"/>
    <p:sldId id="280" r:id="rId6"/>
    <p:sldId id="279" r:id="rId7"/>
    <p:sldId id="265" r:id="rId8"/>
    <p:sldId id="28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87097" autoAdjust="0"/>
  </p:normalViewPr>
  <p:slideViewPr>
    <p:cSldViewPr>
      <p:cViewPr varScale="1">
        <p:scale>
          <a:sx n="68" d="100"/>
          <a:sy n="68" d="100"/>
        </p:scale>
        <p:origin x="-9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udy-russian.net/wp-content/uploads/2014/05/91041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20040"/>
            <a:ext cx="813690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7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Der Frühling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260350"/>
            <a:ext cx="7788027" cy="1223963"/>
          </a:xfrm>
        </p:spPr>
        <p:txBody>
          <a:bodyPr>
            <a:noAutofit/>
          </a:bodyPr>
          <a:lstStyle/>
          <a:p>
            <a:r>
              <a:rPr lang="de-DE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Wie ist das Wetter im Frühling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rasfokus.ru/images/photos/medium/a1cac256a7bb385ad662adb73708e9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4077072"/>
            <a:ext cx="3816424" cy="2304256"/>
          </a:xfrm>
          <a:prstGeom prst="rect">
            <a:avLst/>
          </a:prstGeom>
          <a:noFill/>
        </p:spPr>
      </p:pic>
      <p:pic>
        <p:nvPicPr>
          <p:cNvPr id="16390" name="Picture 6" descr="https://kak2z.ru/my_img/img/2016/01/18/4a4a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933056"/>
            <a:ext cx="3960440" cy="2448272"/>
          </a:xfrm>
          <a:prstGeom prst="rect">
            <a:avLst/>
          </a:prstGeom>
          <a:noFill/>
        </p:spPr>
      </p:pic>
      <p:pic>
        <p:nvPicPr>
          <p:cNvPr id="16394" name="Picture 10" descr="http://www.stihi.ru/pics/2015/04/08/105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836712"/>
            <a:ext cx="4104456" cy="2880320"/>
          </a:xfrm>
          <a:prstGeom prst="rect">
            <a:avLst/>
          </a:prstGeom>
          <a:noFill/>
        </p:spPr>
      </p:pic>
      <p:pic>
        <p:nvPicPr>
          <p:cNvPr id="16396" name="Picture 12" descr="https://www.photogorky.ru/photos/11130153d3049238688dba13a86e1ff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1484784"/>
            <a:ext cx="4176464" cy="244827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179388" y="476672"/>
            <a:ext cx="8065020" cy="5400253"/>
          </a:xfrm>
        </p:spPr>
        <p:txBody>
          <a:bodyPr>
            <a:noAutofit/>
          </a:bodyPr>
          <a:lstStyle/>
          <a:p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Wir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bauen</a:t>
            </a: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 unsere eigene Stadt</a:t>
            </a:r>
          </a:p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so, wie sie uns gefällt.</a:t>
            </a:r>
          </a:p>
          <a:p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Doch bleiben soll hier die Natur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de-DE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de-DE" sz="4400" dirty="0" err="1" smtClean="0">
                <a:latin typeface="Times New Roman" pitchFamily="18" charset="0"/>
                <a:cs typeface="Times New Roman" pitchFamily="18" charset="0"/>
              </a:rPr>
              <a:t>Fluß</a:t>
            </a: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, der Wald, das Feld</a:t>
            </a:r>
            <a:r>
              <a:rPr lang="de-DE" sz="4400" dirty="0" smtClean="0"/>
              <a:t>.</a:t>
            </a:r>
          </a:p>
          <a:p>
            <a:pPr>
              <a:buNone/>
            </a:pPr>
            <a:endParaRPr lang="ru-RU" sz="3600" dirty="0"/>
          </a:p>
        </p:txBody>
      </p:sp>
      <p:pic>
        <p:nvPicPr>
          <p:cNvPr id="14338" name="Picture 2" descr="http://xitech.ru/wp-content/uploads/2015/05/DGTVIJ0FmX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429000"/>
            <a:ext cx="4104456" cy="2952328"/>
          </a:xfrm>
          <a:prstGeom prst="rect">
            <a:avLst/>
          </a:prstGeom>
          <a:noFill/>
        </p:spPr>
      </p:pic>
      <p:pic>
        <p:nvPicPr>
          <p:cNvPr id="14340" name="Picture 4" descr="http://madou7.edumsko.ru/uploads/7000/24228/section/359438/36283/P41800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429000"/>
            <a:ext cx="3744416" cy="295232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011738"/>
            <a:ext cx="8229600" cy="1052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5300" dirty="0">
              <a:solidFill>
                <a:srgbClr val="FFC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-1188640" y="332657"/>
            <a:ext cx="11017224" cy="17281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Das Thema der Stunde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de-DE" sz="4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4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de-DE" sz="4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Wir bauen unsere eigene Stadt</a:t>
            </a:r>
            <a:r>
              <a:rPr lang="ru-RU" sz="4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de-DE" sz="4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://at5.ru/wp-content/uploads/2012/12/cardboard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4293096"/>
            <a:ext cx="2880320" cy="2016224"/>
          </a:xfrm>
          <a:prstGeom prst="rect">
            <a:avLst/>
          </a:prstGeom>
          <a:noFill/>
        </p:spPr>
      </p:pic>
      <p:pic>
        <p:nvPicPr>
          <p:cNvPr id="13318" name="Picture 6" descr="http://www.nv.kz/files/2013/08/bumazhny-j-goro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916832"/>
            <a:ext cx="5616624" cy="2808312"/>
          </a:xfrm>
          <a:prstGeom prst="rect">
            <a:avLst/>
          </a:prstGeom>
          <a:noFill/>
        </p:spPr>
      </p:pic>
      <p:pic>
        <p:nvPicPr>
          <p:cNvPr id="13320" name="Picture 8" descr="https://arhivurokov.ru/multiurok/5/3/0/5302eef1ee05a49c84eb756c5e962f5ce9629144/im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77072"/>
            <a:ext cx="4032448" cy="230425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90730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Was machen wir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der Stunde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de-DE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5536" y="1099343"/>
            <a:ext cx="396044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3200" dirty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e</a:t>
            </a:r>
            <a:r>
              <a:rPr kumimoji="0" lang="de-DE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ine Stadt projektieren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Dialoge inszenieren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deutsch sprechen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</a:t>
            </a:r>
            <a:r>
              <a:rPr kumimoji="0" lang="de-DE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ie St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ä</a:t>
            </a:r>
            <a:r>
              <a:rPr kumimoji="0" lang="de-DE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dte beschreiben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3" descr="http://shkola-tehtin.ucoz.ru/_si/0/175706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3933056"/>
            <a:ext cx="3143672" cy="2483768"/>
          </a:xfrm>
          <a:prstGeom prst="rect">
            <a:avLst/>
          </a:prstGeom>
          <a:noFill/>
        </p:spPr>
      </p:pic>
      <p:pic>
        <p:nvPicPr>
          <p:cNvPr id="31749" name="Picture 5" descr="http://scola5.ucoz.ru/_ph/38/6345996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412776"/>
            <a:ext cx="3816424" cy="2376264"/>
          </a:xfrm>
          <a:prstGeom prst="rect">
            <a:avLst/>
          </a:prstGeom>
          <a:noFill/>
        </p:spPr>
      </p:pic>
      <p:pic>
        <p:nvPicPr>
          <p:cNvPr id="7" name="Picture 2" descr="http://www.chepetsk.ru/share/repository/news/2012/sc4/Image0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4005064"/>
            <a:ext cx="4144516" cy="234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296054"/>
            <a:ext cx="2736304" cy="48936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der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Kugelschreiber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Bleistift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</a:t>
            </a:r>
            <a:endParaRPr lang="en-US" sz="2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der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Filzstift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lang="en-US" sz="24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er</a:t>
            </a:r>
            <a:r>
              <a:rPr lang="en-US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Radiergummi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das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Lineal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das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Papier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ein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Stück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Papier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Schere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Klebstoff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Zirkel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Karton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Spitzer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alles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Notige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-396552" y="443519"/>
            <a:ext cx="95405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Was brauchen wir, um eine Stadt zu bauen? </a:t>
            </a:r>
            <a:endParaRPr kumimoji="0" lang="de-DE" sz="32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User\Music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509120"/>
            <a:ext cx="2376264" cy="1584176"/>
          </a:xfrm>
          <a:prstGeom prst="rect">
            <a:avLst/>
          </a:prstGeom>
          <a:noFill/>
        </p:spPr>
      </p:pic>
      <p:pic>
        <p:nvPicPr>
          <p:cNvPr id="9" name="Picture 4" descr="http://skachat-kartinki.ru/img/picture/Dec/15/9546aade1f2f8812bc0c11a3c147ba86/mini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060848"/>
            <a:ext cx="2736304" cy="1944216"/>
          </a:xfrm>
          <a:prstGeom prst="rect">
            <a:avLst/>
          </a:prstGeom>
          <a:noFill/>
        </p:spPr>
      </p:pic>
      <p:pic>
        <p:nvPicPr>
          <p:cNvPr id="10" name="Picture 2" descr="http://www.sunilstationary.com/collection/colour_pencil/colour_penci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1124744"/>
            <a:ext cx="2952328" cy="2232248"/>
          </a:xfrm>
          <a:prstGeom prst="rect">
            <a:avLst/>
          </a:prstGeom>
          <a:noFill/>
        </p:spPr>
      </p:pic>
      <p:pic>
        <p:nvPicPr>
          <p:cNvPr id="11" name="Picture 4" descr="https://otvet.imgsmail.ru/download/u_278aad3b2945cc96473447e89a9135f7_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4581128"/>
            <a:ext cx="2520280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653136"/>
            <a:ext cx="5544616" cy="1008112"/>
          </a:xfrm>
        </p:spPr>
        <p:txBody>
          <a:bodyPr>
            <a:noAutofit/>
          </a:bodyPr>
          <a:lstStyle/>
          <a:p>
            <a:pPr algn="ctr"/>
            <a:r>
              <a:rPr lang="en-US" sz="4400" dirty="0" err="1" smtClean="0">
                <a:solidFill>
                  <a:srgbClr val="FFC000"/>
                </a:solidFill>
              </a:rPr>
              <a:t>haben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de-DE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Nominativ</a:t>
            </a:r>
            <a:endParaRPr lang="ru-RU" sz="32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r>
              <a:rPr lang="de-DE" sz="4400" dirty="0" smtClean="0"/>
              <a:t>der</a:t>
            </a:r>
          </a:p>
          <a:p>
            <a:r>
              <a:rPr lang="de-DE" sz="4400" dirty="0" smtClean="0"/>
              <a:t>das</a:t>
            </a:r>
          </a:p>
          <a:p>
            <a:r>
              <a:rPr lang="de-DE" sz="4400" dirty="0" smtClean="0"/>
              <a:t>die</a:t>
            </a:r>
          </a:p>
          <a:p>
            <a:r>
              <a:rPr lang="de-DE" sz="4400" dirty="0" smtClean="0"/>
              <a:t>die(Pl.)</a:t>
            </a:r>
            <a:endParaRPr lang="ru-RU" sz="44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de-DE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Akkusativ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algn="ctr">
              <a:buNone/>
            </a:pPr>
            <a:r>
              <a:rPr lang="de-DE" sz="4400" dirty="0" smtClean="0"/>
              <a:t>einen</a:t>
            </a:r>
          </a:p>
          <a:p>
            <a:pPr algn="ctr">
              <a:buNone/>
            </a:pPr>
            <a:r>
              <a:rPr lang="de-DE" sz="4400" dirty="0" smtClean="0"/>
              <a:t>ein</a:t>
            </a:r>
          </a:p>
          <a:p>
            <a:pPr algn="ctr">
              <a:buNone/>
            </a:pPr>
            <a:r>
              <a:rPr lang="de-DE" sz="4400" dirty="0" smtClean="0"/>
              <a:t>eine</a:t>
            </a:r>
          </a:p>
          <a:p>
            <a:pPr algn="ctr">
              <a:buNone/>
            </a:pPr>
            <a:r>
              <a:rPr lang="en-US" sz="4400" dirty="0" smtClean="0"/>
              <a:t>-</a:t>
            </a:r>
            <a:endParaRPr lang="ru-RU" sz="4400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3059832" y="1916832"/>
            <a:ext cx="2376264" cy="1656184"/>
          </a:xfrm>
          <a:prstGeom prst="rightArrow">
            <a:avLst>
              <a:gd name="adj1" fmla="val 50000"/>
              <a:gd name="adj2" fmla="val 478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8605" y="764704"/>
            <a:ext cx="79908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Was haben </a:t>
            </a:r>
            <a:r>
              <a:rPr lang="de-DE" sz="3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wir, um eine Stadt zu bauen? </a:t>
            </a:r>
            <a:endParaRPr lang="de-DE" sz="32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1"/>
            <a:ext cx="40324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Stellt das Verb </a:t>
            </a:r>
            <a:r>
              <a:rPr lang="de-DE" sz="2400" b="1" i="1" u="sng" dirty="0" smtClean="0">
                <a:latin typeface="Times New Roman" pitchFamily="18" charset="0"/>
                <a:cs typeface="Times New Roman" pitchFamily="18" charset="0"/>
              </a:rPr>
              <a:t>„haben“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ein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988840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habe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Farben.</a:t>
            </a:r>
          </a:p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Du 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hast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Papier.</a:t>
            </a:r>
          </a:p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hat 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Bleistifte.</a:t>
            </a:r>
          </a:p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Wir 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Filzstifte.</a:t>
            </a:r>
          </a:p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Ihr 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habt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Scheren.</a:t>
            </a:r>
          </a:p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Sie 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Klebstoff.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1268760"/>
            <a:ext cx="5112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Schreibt </a:t>
            </a:r>
            <a:r>
              <a:rPr lang="de-DE" sz="2400" b="1" i="1" u="sng" dirty="0" smtClean="0">
                <a:latin typeface="Times New Roman" pitchFamily="18" charset="0"/>
                <a:cs typeface="Times New Roman" pitchFamily="18" charset="0"/>
              </a:rPr>
              <a:t>einen Artikel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richtig ein!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2136339"/>
            <a:ext cx="6048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Ich habe 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einen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(der Bleistift)</a:t>
            </a:r>
          </a:p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Sie hat 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eine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(die Schere)</a:t>
            </a:r>
          </a:p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Er hat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einen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(der Spitzer)</a:t>
            </a:r>
          </a:p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Wir haben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 (die Buntstifte)</a:t>
            </a:r>
          </a:p>
          <a:p>
            <a:pPr marL="609600" indent="-609600">
              <a:buFontTx/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Ihr habt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ein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(das Lineal</a:t>
            </a:r>
            <a:r>
              <a:rPr lang="de-DE" dirty="0" smtClean="0"/>
              <a:t>)</a:t>
            </a:r>
            <a:endParaRPr lang="ru-RU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591</TotalTime>
  <Words>154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Der Frühling</vt:lpstr>
      <vt:lpstr>Wie ist das Wetter im Frühling?</vt:lpstr>
      <vt:lpstr>Слайд 3</vt:lpstr>
      <vt:lpstr>  </vt:lpstr>
      <vt:lpstr>Слайд 5</vt:lpstr>
      <vt:lpstr>Слайд 6</vt:lpstr>
      <vt:lpstr>haben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90</cp:revision>
  <dcterms:created xsi:type="dcterms:W3CDTF">2016-04-05T07:14:10Z</dcterms:created>
  <dcterms:modified xsi:type="dcterms:W3CDTF">2020-04-06T07:08:28Z</dcterms:modified>
</cp:coreProperties>
</file>