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ru.wikipedia.org/wiki/%D0%93%D0%BE%D0%BB%D0%BE%D0%B2%D0%BE%D0%BB%D0%BE%D0%BC%D0%BA%D0%B0%20/%20%D0%93%D0%BE%D0%BB%D0%BE%D0%B2%D0%BE%D0%BB%D0%BE%D0%BC%D0%BA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3297" y="356287"/>
            <a:ext cx="10227747" cy="226278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Конструирование фигур                 из деталей «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Танграм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»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Творческое объединение «Лучик»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Курс: элементарные математические представления (5-6 лет)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Педагог дополнительного образования: Шипилова Светлана Валентиновна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038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Легенда о том, как три китайских мудреца придумали </a:t>
            </a:r>
            <a:r>
              <a:rPr lang="ru-RU" dirty="0" err="1"/>
              <a:t>Танграм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020" y="2191264"/>
            <a:ext cx="2518833" cy="3778250"/>
          </a:xfrm>
        </p:spPr>
      </p:pic>
      <p:sp>
        <p:nvSpPr>
          <p:cNvPr id="5" name="Прямоугольник 4"/>
          <p:cNvSpPr/>
          <p:nvPr/>
        </p:nvSpPr>
        <p:spPr>
          <a:xfrm>
            <a:off x="5637269" y="2669230"/>
            <a:ext cx="6096000" cy="70788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мудреца придумали “Ши-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Чао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Тю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— квадрат, разрезанный на семь частей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327" y="4141346"/>
            <a:ext cx="1905000" cy="190500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224877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err="1"/>
              <a:t>Танграм</a:t>
            </a:r>
            <a:r>
              <a:rPr lang="ru-RU" dirty="0"/>
              <a:t> в переводе с китайского означает «семь дощечек мастерства».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7566" y="2460293"/>
            <a:ext cx="8559115" cy="1935892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b="1" dirty="0" err="1" smtClean="0"/>
              <a:t>Танграм</a:t>
            </a:r>
            <a:r>
              <a:rPr lang="ru-RU" dirty="0" smtClean="0"/>
              <a:t> — </a:t>
            </a:r>
            <a:r>
              <a:rPr lang="ru-RU" u="sng" dirty="0" smtClean="0">
                <a:hlinkClick r:id="rId2"/>
              </a:rPr>
              <a:t>головоломка</a:t>
            </a:r>
            <a:r>
              <a:rPr lang="ru-RU" dirty="0" smtClean="0"/>
              <a:t>, состоящая из семи </a:t>
            </a:r>
            <a:r>
              <a:rPr lang="ru-RU" dirty="0" err="1" smtClean="0"/>
              <a:t>танов</a:t>
            </a:r>
            <a:r>
              <a:rPr lang="ru-RU" dirty="0" smtClean="0"/>
              <a:t>,  полученных делением квадрата на семь частей: два больших, два маленьких и один средний треугольник , один квадрат и один параллелограмм, которые складывают определённым образом для получения другой, более сложной, фигуры (изображающей человека, животное, предмет домашнего обихода, букву или цифру и т. д.). 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195" y="4040525"/>
            <a:ext cx="2594919" cy="24205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587" y="4815637"/>
            <a:ext cx="2474440" cy="247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467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55373"/>
            <a:ext cx="8911687" cy="1649627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             Правила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игры: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4552" y="2079023"/>
            <a:ext cx="8828431" cy="1491049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собранную фигуру должны входить все семь частей. 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Части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не должны налегать друг на друга.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Части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должны примыкать друг к другу.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562" y="3867664"/>
            <a:ext cx="3843271" cy="288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24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886" y="1933925"/>
            <a:ext cx="6649929" cy="2926399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1.Обвести </a:t>
            </a:r>
            <a:r>
              <a:rPr lang="ru-RU" sz="3100" dirty="0">
                <a:solidFill>
                  <a:schemeClr val="accent6">
                    <a:lumMod val="50000"/>
                  </a:schemeClr>
                </a:solidFill>
              </a:rPr>
              <a:t>шаблоны на 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   			цветной </a:t>
            </a:r>
            <a:r>
              <a:rPr lang="ru-RU" sz="3100" dirty="0">
                <a:solidFill>
                  <a:schemeClr val="accent6">
                    <a:lumMod val="50000"/>
                  </a:schemeClr>
                </a:solidFill>
              </a:rPr>
              <a:t>бумаге 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  2</a:t>
            </a:r>
            <a:r>
              <a:rPr lang="ru-RU" sz="3100" dirty="0">
                <a:solidFill>
                  <a:schemeClr val="accent6">
                    <a:lumMod val="50000"/>
                  </a:schemeClr>
                </a:solidFill>
              </a:rPr>
              <a:t>. Вырезать детали 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  3</a:t>
            </a:r>
            <a:r>
              <a:rPr lang="ru-RU" sz="3100" dirty="0">
                <a:solidFill>
                  <a:schemeClr val="accent6">
                    <a:lumMod val="50000"/>
                  </a:schemeClr>
                </a:solidFill>
              </a:rPr>
              <a:t>. Сборка изделия 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</a:rPr>
              <a:t>  4</a:t>
            </a:r>
            <a:r>
              <a:rPr lang="ru-RU" sz="3100" dirty="0">
                <a:solidFill>
                  <a:schemeClr val="accent6">
                    <a:lumMod val="50000"/>
                  </a:schemeClr>
                </a:solidFill>
              </a:rPr>
              <a:t>. Наклеить детали на картон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533" y="3015048"/>
            <a:ext cx="3816414" cy="377825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7" name="Прямоугольник 6"/>
          <p:cNvSpPr/>
          <p:nvPr/>
        </p:nvSpPr>
        <p:spPr>
          <a:xfrm>
            <a:off x="1944130" y="413605"/>
            <a:ext cx="7306962" cy="3693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Перед тем как приступить к работе вам необходимо: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67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5456" y="358447"/>
            <a:ext cx="8911687" cy="82063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Задание 1.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Работа с родителями: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7366" y="4475205"/>
            <a:ext cx="5408953" cy="667265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/>
              <a:t>Составьте </a:t>
            </a:r>
            <a:r>
              <a:rPr lang="ru-RU" dirty="0" smtClean="0"/>
              <a:t>совместно с ребенком фигуру кошки  </a:t>
            </a:r>
            <a:r>
              <a:rPr lang="ru-RU" dirty="0"/>
              <a:t>по контурному </a:t>
            </a:r>
            <a:r>
              <a:rPr lang="ru-RU" dirty="0" smtClean="0"/>
              <a:t>рисунку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515" y="3735688"/>
            <a:ext cx="2654300" cy="30607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394764" y="1560763"/>
            <a:ext cx="3147712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76725B"/>
                </a:solidFill>
                <a:latin typeface="Trebuchet MS" panose="020B0603020202020204" pitchFamily="34" charset="0"/>
              </a:rPr>
              <a:t>Отворилась тихо дверь,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76725B"/>
                </a:solidFill>
                <a:latin typeface="Trebuchet MS" panose="020B0603020202020204" pitchFamily="34" charset="0"/>
              </a:rPr>
              <a:t>И вошел усатый зверь.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76725B"/>
                </a:solidFill>
                <a:latin typeface="Trebuchet MS" panose="020B0603020202020204" pitchFamily="34" charset="0"/>
              </a:rPr>
              <a:t>Сел у печки, жмурясь сладко,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76725B"/>
                </a:solidFill>
                <a:latin typeface="Trebuchet MS" panose="020B0603020202020204" pitchFamily="34" charset="0"/>
              </a:rPr>
              <a:t>И умылся мягкой лапкой</a:t>
            </a:r>
            <a:r>
              <a:rPr lang="ru-RU" dirty="0" smtClean="0">
                <a:solidFill>
                  <a:srgbClr val="76725B"/>
                </a:solidFill>
                <a:latin typeface="Trebuchet MS" panose="020B0603020202020204" pitchFamily="34" charset="0"/>
              </a:rPr>
              <a:t>.</a:t>
            </a:r>
          </a:p>
          <a:p>
            <a:pPr algn="r"/>
            <a:r>
              <a:rPr lang="ru-RU" dirty="0" smtClean="0">
                <a:solidFill>
                  <a:srgbClr val="76725B"/>
                </a:solidFill>
                <a:latin typeface="Trebuchet MS" panose="020B0603020202020204" pitchFamily="34" charset="0"/>
              </a:rPr>
              <a:t>(кошка)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836" y="2299278"/>
            <a:ext cx="1761353" cy="1761353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240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5456" y="358447"/>
            <a:ext cx="8911687" cy="82063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Задание 2.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Работа с родителями: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6640" y="1702966"/>
            <a:ext cx="7741092" cy="796953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Выложите 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фигуру по рисунку со сплошной заливкой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045" y="3023807"/>
            <a:ext cx="5461232" cy="379781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8588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5456" y="358447"/>
            <a:ext cx="8911687" cy="82063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Задание 3.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Самостоятельная работа: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6822" y="1509583"/>
            <a:ext cx="5408953" cy="667265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Сконструируйте понравившиеся                 вам фигуры самостоятельно</a:t>
            </a:r>
            <a:endParaRPr lang="ru-RU" dirty="0"/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20" y="2507353"/>
            <a:ext cx="3510646" cy="247045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974" y="2329869"/>
            <a:ext cx="3369275" cy="445394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065" y="3742580"/>
            <a:ext cx="3410465" cy="255784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9815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0127" y="325558"/>
            <a:ext cx="8911687" cy="820631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100" dirty="0" smtClean="0"/>
              <a:t>Домашнее задание: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5864" y="1941605"/>
            <a:ext cx="5940558" cy="1958546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800" dirty="0"/>
              <a:t>П</a:t>
            </a:r>
            <a:r>
              <a:rPr lang="ru-RU" sz="2800" dirty="0" smtClean="0"/>
              <a:t>ришлите мне фотографию самой интересной на ваш взгляд получившейся фигуры.</a:t>
            </a:r>
          </a:p>
          <a:p>
            <a:pPr marL="0" indent="0" algn="ctr">
              <a:buNone/>
            </a:pPr>
            <a:r>
              <a:rPr lang="ru-RU" sz="2800" dirty="0" smtClean="0"/>
              <a:t>И мы вместе с вами организуем выставку ваших работ.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039763" y="4695568"/>
            <a:ext cx="7018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Надеюсь, что вы с пользой провели время.</a:t>
            </a:r>
          </a:p>
          <a:p>
            <a:pPr algn="ctr"/>
            <a:r>
              <a:rPr lang="ru-RU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 новых встреч!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18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</TotalTime>
  <Words>178</Words>
  <Application>Microsoft Office PowerPoint</Application>
  <PresentationFormat>Широкоэкранный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Century Gothic</vt:lpstr>
      <vt:lpstr>Trebuchet MS</vt:lpstr>
      <vt:lpstr>Wingdings</vt:lpstr>
      <vt:lpstr>Wingdings 3</vt:lpstr>
      <vt:lpstr>Легкий дым</vt:lpstr>
      <vt:lpstr>Конструирование фигур                 из деталей «Танграм» </vt:lpstr>
      <vt:lpstr>Легенда о том, как три китайских мудреца придумали Танграм</vt:lpstr>
      <vt:lpstr>Танграм в переводе с китайского означает «семь дощечек мастерства». </vt:lpstr>
      <vt:lpstr>                                                                 Правила игры:</vt:lpstr>
      <vt:lpstr>  1.Обвести шаблоны на       цветной бумаге    2. Вырезать детали    3. Сборка изделия    4. Наклеить детали на картон</vt:lpstr>
      <vt:lpstr>Задание 1. Работа с родителями:</vt:lpstr>
      <vt:lpstr>Задание 2. Работа с родителями:</vt:lpstr>
      <vt:lpstr>Задание 3. Самостоятельная работа:</vt:lpstr>
      <vt:lpstr>Домашнее задание: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фигур                 из деталей «Танграм»</dc:title>
  <dc:creator>ЦДТ</dc:creator>
  <cp:lastModifiedBy>ЦДТ</cp:lastModifiedBy>
  <cp:revision>9</cp:revision>
  <dcterms:created xsi:type="dcterms:W3CDTF">2020-04-03T11:26:39Z</dcterms:created>
  <dcterms:modified xsi:type="dcterms:W3CDTF">2020-04-03T13:00:56Z</dcterms:modified>
</cp:coreProperties>
</file>