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73" r:id="rId3"/>
    <p:sldId id="257" r:id="rId4"/>
    <p:sldId id="256" r:id="rId5"/>
    <p:sldId id="268" r:id="rId6"/>
    <p:sldId id="258" r:id="rId7"/>
    <p:sldId id="259" r:id="rId8"/>
    <p:sldId id="260" r:id="rId9"/>
    <p:sldId id="261" r:id="rId10"/>
    <p:sldId id="272" r:id="rId11"/>
    <p:sldId id="262" r:id="rId12"/>
    <p:sldId id="267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29" autoAdjust="0"/>
    <p:restoredTop sz="94660"/>
  </p:normalViewPr>
  <p:slideViewPr>
    <p:cSldViewPr>
      <p:cViewPr varScale="1">
        <p:scale>
          <a:sx n="70" d="100"/>
          <a:sy n="70" d="100"/>
        </p:scale>
        <p:origin x="141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94C5A-0B9B-4E4C-920A-F0A6E2F7E54E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51667-D985-4C54-83FF-9FFDFE8F98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94C5A-0B9B-4E4C-920A-F0A6E2F7E54E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51667-D985-4C54-83FF-9FFDFE8F98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94C5A-0B9B-4E4C-920A-F0A6E2F7E54E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51667-D985-4C54-83FF-9FFDFE8F98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94C5A-0B9B-4E4C-920A-F0A6E2F7E54E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51667-D985-4C54-83FF-9FFDFE8F98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94C5A-0B9B-4E4C-920A-F0A6E2F7E54E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A851667-D985-4C54-83FF-9FFDFE8F98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94C5A-0B9B-4E4C-920A-F0A6E2F7E54E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51667-D985-4C54-83FF-9FFDFE8F98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94C5A-0B9B-4E4C-920A-F0A6E2F7E54E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51667-D985-4C54-83FF-9FFDFE8F98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94C5A-0B9B-4E4C-920A-F0A6E2F7E54E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51667-D985-4C54-83FF-9FFDFE8F98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94C5A-0B9B-4E4C-920A-F0A6E2F7E54E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51667-D985-4C54-83FF-9FFDFE8F98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94C5A-0B9B-4E4C-920A-F0A6E2F7E54E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51667-D985-4C54-83FF-9FFDFE8F98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94C5A-0B9B-4E4C-920A-F0A6E2F7E54E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51667-D985-4C54-83FF-9FFDFE8F98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4694C5A-0B9B-4E4C-920A-F0A6E2F7E54E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A851667-D985-4C54-83FF-9FFDFE8F98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vagante.ru/travels/ourtravel/2009/06_germania/DSC047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81"/>
            <a:ext cx="9149963" cy="6862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4163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32657"/>
            <a:ext cx="806489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Письмо </a:t>
            </a:r>
            <a:r>
              <a:rPr lang="ru-RU" sz="3600" b="1" dirty="0" err="1" smtClean="0">
                <a:solidFill>
                  <a:schemeClr val="bg1"/>
                </a:solidFill>
              </a:rPr>
              <a:t>Фридерика</a:t>
            </a:r>
            <a:r>
              <a:rPr lang="ru-RU" sz="3600" b="1" dirty="0" smtClean="0">
                <a:solidFill>
                  <a:schemeClr val="bg1"/>
                </a:solidFill>
              </a:rPr>
              <a:t> Шопена.</a:t>
            </a:r>
          </a:p>
          <a:p>
            <a:r>
              <a:rPr lang="ru-RU" sz="4000" i="1" dirty="0" smtClean="0">
                <a:solidFill>
                  <a:schemeClr val="bg1"/>
                </a:solidFill>
              </a:rPr>
              <a:t> «Милая моя, далекая, единственная! Почему наша жизнь так устроена, что я должен находиться вдали от тебя, быть в разлуке с тобой…</a:t>
            </a:r>
            <a:endParaRPr lang="ru-RU" sz="4000" dirty="0" smtClean="0">
              <a:solidFill>
                <a:schemeClr val="bg1"/>
              </a:solidFill>
            </a:endParaRPr>
          </a:p>
          <a:p>
            <a:r>
              <a:rPr lang="ru-RU" sz="4000" i="1" dirty="0" smtClean="0">
                <a:solidFill>
                  <a:schemeClr val="bg1"/>
                </a:solidFill>
              </a:rPr>
              <a:t>Я </a:t>
            </a:r>
            <a:r>
              <a:rPr lang="ru-RU" sz="4000" i="1" dirty="0">
                <a:solidFill>
                  <a:schemeClr val="bg1"/>
                </a:solidFill>
              </a:rPr>
              <a:t>помню шелест каждого листка, каждой твоей травинки, вижу дорогие мне лица. Я чувствую тебя, моя милая Родина!»).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82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96752"/>
            <a:ext cx="8856984" cy="4176464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chemeClr val="bg1"/>
                </a:solidFill>
              </a:rPr>
              <a:t>Прелюдия №20</a:t>
            </a:r>
            <a:endParaRPr lang="ru-RU" sz="7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5283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Almetyevsk city Альметьевск (Альметьевский район) Фото Планет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78241"/>
            <a:ext cx="5834108" cy="2962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18289" y="1484784"/>
            <a:ext cx="27900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Альметьевск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88224" y="4664458"/>
            <a:ext cx="18421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Россия</a:t>
            </a:r>
            <a:endParaRPr lang="ru-RU" sz="4400" dirty="0">
              <a:solidFill>
                <a:schemeClr val="bg1"/>
              </a:solidFill>
            </a:endParaRPr>
          </a:p>
        </p:txBody>
      </p:sp>
      <p:pic>
        <p:nvPicPr>
          <p:cNvPr id="6" name="Picture 2" descr="The Guardian: Россия - главный блюститель международного права Новости. Новости дня на сайте Подробности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501007"/>
            <a:ext cx="5256130" cy="3096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2504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0"/>
            <a:ext cx="7848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 </a:t>
            </a:r>
            <a:r>
              <a:rPr lang="ru-RU" sz="4000" b="1" dirty="0">
                <a:solidFill>
                  <a:schemeClr val="bg1"/>
                </a:solidFill>
              </a:rPr>
              <a:t>Рефлексия деятельности</a:t>
            </a:r>
            <a:r>
              <a:rPr lang="ru-RU" sz="4000" b="1" dirty="0" smtClean="0">
                <a:solidFill>
                  <a:schemeClr val="bg1"/>
                </a:solidFill>
              </a:rPr>
              <a:t>.</a:t>
            </a:r>
          </a:p>
          <a:p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764704"/>
            <a:ext cx="6912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</a:rPr>
              <a:t>- Над какой темой работали на уроке?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71600" y="2013223"/>
            <a:ext cx="6912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</a:rPr>
              <a:t>- В чем же заключается исповедь </a:t>
            </a:r>
            <a:r>
              <a:rPr lang="ru-RU" sz="3600" dirty="0" err="1">
                <a:solidFill>
                  <a:srgbClr val="002060"/>
                </a:solidFill>
              </a:rPr>
              <a:t>Ф.Шопена</a:t>
            </a:r>
            <a:r>
              <a:rPr lang="ru-RU" sz="3600" dirty="0">
                <a:solidFill>
                  <a:srgbClr val="002060"/>
                </a:solidFill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93304" y="3213552"/>
            <a:ext cx="68910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</a:rPr>
              <a:t>- Достигли ли мы цели поставленной на уроке?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93304" y="4413881"/>
            <a:ext cx="6912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sz="3600" dirty="0">
                <a:solidFill>
                  <a:srgbClr val="002060"/>
                </a:solidFill>
              </a:rPr>
              <a:t>- Кто выполнил все задания и не испытывал трудностей?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68052" y="5614210"/>
            <a:ext cx="68910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- </a:t>
            </a:r>
            <a:r>
              <a:rPr lang="ru-RU" sz="3600" dirty="0">
                <a:solidFill>
                  <a:srgbClr val="002060"/>
                </a:solidFill>
              </a:rPr>
              <a:t>Довольны ли вы своей работой на уроке?</a:t>
            </a:r>
          </a:p>
        </p:txBody>
      </p:sp>
    </p:spTree>
    <p:extLst>
      <p:ext uri="{BB962C8B-B14F-4D97-AF65-F5344CB8AC3E}">
        <p14:creationId xmlns:p14="http://schemas.microsoft.com/office/powerpoint/2010/main" val="3254395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2.bp.blogspot.com/-nBN4sMIKHV8/UYPk_wCSuqI/AAAAAAAADHM/e7nfcMGShJo/s1600/26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3487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5616" y="332656"/>
            <a:ext cx="71287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FFFF00"/>
                </a:solidFill>
              </a:rPr>
              <a:t>Любите и цените свою Родину!</a:t>
            </a:r>
            <a:endParaRPr lang="ru-RU" sz="7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445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3608" y="1340768"/>
            <a:ext cx="78488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bg1"/>
                </a:solidFill>
              </a:rPr>
              <a:t>Раздел   «Чтоб музыкантом быть, так надобно уменье…»</a:t>
            </a:r>
            <a:endParaRPr lang="ru-RU" sz="7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16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1484784"/>
            <a:ext cx="3995936" cy="1728192"/>
          </a:xfrm>
        </p:spPr>
        <p:txBody>
          <a:bodyPr>
            <a:normAutofit fontScale="90000"/>
          </a:bodyPr>
          <a:lstStyle/>
          <a:p>
            <a:r>
              <a:rPr lang="ru-RU" sz="6700" i="1" dirty="0">
                <a:solidFill>
                  <a:schemeClr val="bg1"/>
                </a:solidFill>
              </a:rPr>
              <a:t>Фредерик Шопен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098" name="Picture 2" descr="C:\925chop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14183"/>
            <a:ext cx="4608512" cy="6211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77103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76864" cy="1352128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bg1"/>
                </a:solidFill>
              </a:rPr>
              <a:t>Тема урока</a:t>
            </a:r>
            <a:endParaRPr lang="ru-RU" sz="60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636912"/>
            <a:ext cx="6400800" cy="3240360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«</a:t>
            </a:r>
            <a:r>
              <a:rPr lang="ru-RU" sz="9600" b="1" smtClean="0">
                <a:solidFill>
                  <a:srgbClr val="FF0000"/>
                </a:solidFill>
              </a:rPr>
              <a:t>Исповедь души</a:t>
            </a:r>
            <a:r>
              <a:rPr lang="ru-RU" sz="9600" b="1" dirty="0" smtClean="0">
                <a:solidFill>
                  <a:srgbClr val="FF0000"/>
                </a:solidFill>
              </a:rPr>
              <a:t>»</a:t>
            </a:r>
            <a:endParaRPr lang="ru-RU" sz="9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5871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99626" y="404664"/>
            <a:ext cx="64087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0" dirty="0" smtClean="0"/>
              <a:t>   </a:t>
            </a:r>
            <a:r>
              <a:rPr lang="ru-RU" sz="9000" dirty="0" smtClean="0">
                <a:solidFill>
                  <a:srgbClr val="002060"/>
                </a:solidFill>
              </a:rPr>
              <a:t>Исповедь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sz="8800" dirty="0" smtClean="0">
                <a:solidFill>
                  <a:srgbClr val="002060"/>
                </a:solidFill>
              </a:rPr>
              <a:t>-</a:t>
            </a:r>
            <a:endParaRPr lang="ru-RU" sz="8800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94636" y="2420888"/>
            <a:ext cx="707277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00B0F0"/>
                </a:solidFill>
              </a:rPr>
              <a:t>Это таинство, разговор о чем-то сокровенном</a:t>
            </a:r>
            <a:endParaRPr lang="ru-RU" sz="60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73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8229600" cy="1143000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chemeClr val="bg1"/>
                </a:solidFill>
              </a:rPr>
              <a:t>Этюд №12</a:t>
            </a:r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708920"/>
            <a:ext cx="8301608" cy="2016224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7200" dirty="0" smtClean="0">
                <a:solidFill>
                  <a:srgbClr val="FF0000"/>
                </a:solidFill>
              </a:rPr>
              <a:t>   </a:t>
            </a:r>
            <a:r>
              <a:rPr lang="ru-RU" sz="7200" dirty="0" smtClean="0">
                <a:solidFill>
                  <a:schemeClr val="bg1"/>
                </a:solidFill>
              </a:rPr>
              <a:t>Революционный</a:t>
            </a:r>
            <a:endParaRPr lang="ru-RU" sz="7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6666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628800"/>
            <a:ext cx="6400800" cy="3168352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Этюд - упражнение для развития беглости пальцев</a:t>
            </a:r>
            <a:endParaRPr lang="ru-RU" sz="5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0625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Польша 1830г 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Народное восстание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www.zzwp.pl/uploads/media/k%C4%85cik_hobbyst%C3%B3w/ciepod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2505116"/>
            <a:ext cx="4416425" cy="362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buk.wzks.uj.edu.pl/grunwald/bitwy/image/bitwy/Olszynka_obraz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505116"/>
            <a:ext cx="4176464" cy="362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43416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bg1"/>
                </a:solidFill>
              </a:rPr>
              <a:t>Прелюдия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988840"/>
            <a:ext cx="8229600" cy="4709160"/>
          </a:xfrm>
        </p:spPr>
        <p:txBody>
          <a:bodyPr>
            <a:normAutofit/>
          </a:bodyPr>
          <a:lstStyle/>
          <a:p>
            <a:pPr marL="137160" indent="0" algn="ctr">
              <a:buNone/>
            </a:pPr>
            <a:r>
              <a:rPr lang="ru-RU" sz="4800" dirty="0">
                <a:solidFill>
                  <a:schemeClr val="bg1"/>
                </a:solidFill>
              </a:rPr>
              <a:t>э</a:t>
            </a:r>
            <a:r>
              <a:rPr lang="ru-RU" sz="4800" dirty="0" smtClean="0">
                <a:solidFill>
                  <a:schemeClr val="bg1"/>
                </a:solidFill>
              </a:rPr>
              <a:t>то небольшое произведение, выполняющее роль вступления, либо самостоятельная миниатюра .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4582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440</TotalTime>
  <Words>119</Words>
  <Application>Microsoft Office PowerPoint</Application>
  <PresentationFormat>Экран (4:3)</PresentationFormat>
  <Paragraphs>25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Презентация PowerPoint</vt:lpstr>
      <vt:lpstr>Фредерик Шопен  </vt:lpstr>
      <vt:lpstr>Тема урока</vt:lpstr>
      <vt:lpstr>Презентация PowerPoint</vt:lpstr>
      <vt:lpstr>Этюд №12</vt:lpstr>
      <vt:lpstr>Презентация PowerPoint</vt:lpstr>
      <vt:lpstr>Польша 1830г   Народное восстание</vt:lpstr>
      <vt:lpstr>Прелюдия</vt:lpstr>
      <vt:lpstr>Презентация PowerPoint</vt:lpstr>
      <vt:lpstr>Прелюдия №20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</dc:title>
  <dc:creator>Пользователь</dc:creator>
  <cp:lastModifiedBy>Ani Gasparyan</cp:lastModifiedBy>
  <cp:revision>28</cp:revision>
  <dcterms:created xsi:type="dcterms:W3CDTF">2015-04-05T09:06:01Z</dcterms:created>
  <dcterms:modified xsi:type="dcterms:W3CDTF">2020-04-06T18:45:38Z</dcterms:modified>
</cp:coreProperties>
</file>