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27"/>
  </p:notesMasterIdLst>
  <p:sldIdLst>
    <p:sldId id="294" r:id="rId4"/>
    <p:sldId id="295" r:id="rId5"/>
    <p:sldId id="273" r:id="rId6"/>
    <p:sldId id="293" r:id="rId7"/>
    <p:sldId id="279" r:id="rId8"/>
    <p:sldId id="278" r:id="rId9"/>
    <p:sldId id="277" r:id="rId10"/>
    <p:sldId id="286" r:id="rId11"/>
    <p:sldId id="276" r:id="rId12"/>
    <p:sldId id="275" r:id="rId13"/>
    <p:sldId id="272" r:id="rId14"/>
    <p:sldId id="296" r:id="rId15"/>
    <p:sldId id="284" r:id="rId16"/>
    <p:sldId id="283" r:id="rId17"/>
    <p:sldId id="292" r:id="rId18"/>
    <p:sldId id="290" r:id="rId19"/>
    <p:sldId id="285" r:id="rId20"/>
    <p:sldId id="271" r:id="rId21"/>
    <p:sldId id="291" r:id="rId22"/>
    <p:sldId id="282" r:id="rId23"/>
    <p:sldId id="289" r:id="rId24"/>
    <p:sldId id="288" r:id="rId25"/>
    <p:sldId id="298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8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4" autoAdjust="0"/>
    <p:restoredTop sz="94669" autoAdjust="0"/>
  </p:normalViewPr>
  <p:slideViewPr>
    <p:cSldViewPr>
      <p:cViewPr>
        <p:scale>
          <a:sx n="77" d="100"/>
          <a:sy n="77" d="100"/>
        </p:scale>
        <p:origin x="-117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4B8617-213E-47DC-978A-22C2487734B6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0DF1AE-4E7A-485D-A618-426E0A0658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1963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210FA-360C-42EF-B1C5-D5AF91ECB8C5}" type="slidenum">
              <a:rPr lang="ru-RU" smtClean="0">
                <a:solidFill>
                  <a:prstClr val="black"/>
                </a:solidFill>
              </a:rPr>
              <a:pPr/>
              <a:t>1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210FA-360C-42EF-B1C5-D5AF91ECB8C5}" type="slidenum">
              <a:rPr lang="ru-RU" smtClean="0">
                <a:solidFill>
                  <a:prstClr val="black"/>
                </a:solidFill>
              </a:rPr>
              <a:pPr/>
              <a:t>23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457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14:prism isContent="1" isInverted="1"/>
      </p:transition>
    </mc:Choice>
    <mc:Fallback xmlns="">
      <p:transition spd="slow" advClick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592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14:prism isContent="1" isInverted="1"/>
      </p:transition>
    </mc:Choice>
    <mc:Fallback xmlns="">
      <p:transition spd="slow" advClick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361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14:prism isContent="1" isInverted="1"/>
      </p:transition>
    </mc:Choice>
    <mc:Fallback xmlns="">
      <p:transition spd="slow" advClick="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550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14:prism isContent="1" isInverted="1"/>
      </p:transition>
    </mc:Choice>
    <mc:Fallback xmlns="">
      <p:transition spd="slow" advClick="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540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14:prism isContent="1" isInverted="1"/>
      </p:transition>
    </mc:Choice>
    <mc:Fallback xmlns="">
      <p:transition spd="slow" advClick="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21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14:prism isContent="1" isInverted="1"/>
      </p:transition>
    </mc:Choice>
    <mc:Fallback xmlns="">
      <p:transition spd="slow" advClick="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393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14:prism isContent="1" isInverted="1"/>
      </p:transition>
    </mc:Choice>
    <mc:Fallback xmlns="">
      <p:transition spd="slow" advClick="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334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14:prism isContent="1" isInverted="1"/>
      </p:transition>
    </mc:Choice>
    <mc:Fallback xmlns=""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090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14:prism isContent="1" isInverted="1"/>
      </p:transition>
    </mc:Choice>
    <mc:Fallback xmlns="">
      <p:transition spd="slow" advClick="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477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14:prism isContent="1" isInverted="1"/>
      </p:transition>
    </mc:Choice>
    <mc:Fallback xmlns="">
      <p:transition spd="slow" advClick="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648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14:prism isContent="1" isInverted="1"/>
      </p:transition>
    </mc:Choice>
    <mc:Fallback xmlns="">
      <p:transition spd="slow" advClick="0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37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14:prism isContent="1" isInverted="1"/>
      </p:transition>
    </mc:Choice>
    <mc:Fallback xmlns="">
      <p:transition spd="slow" advClick="0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626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14:prism isContent="1" isInverted="1"/>
      </p:transition>
    </mc:Choice>
    <mc:Fallback xmlns="">
      <p:transition spd="slow" advClick="0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70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14:prism isContent="1" isInverted="1"/>
      </p:transition>
    </mc:Choice>
    <mc:Fallback xmlns="">
      <p:transition spd="slow" advClick="0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758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14:prism isContent="1" isInverted="1"/>
      </p:transition>
    </mc:Choice>
    <mc:Fallback xmlns="">
      <p:transition spd="slow" advClick="0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09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14:prism isContent="1" isInverted="1"/>
      </p:transition>
    </mc:Choice>
    <mc:Fallback xmlns="">
      <p:transition spd="slow" advClick="0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030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14:prism isContent="1" isInverted="1"/>
      </p:transition>
    </mc:Choice>
    <mc:Fallback xmlns="">
      <p:transition spd="slow" advClick="0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085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14:prism isContent="1" isInverted="1"/>
      </p:transition>
    </mc:Choice>
    <mc:Fallback xmlns="">
      <p:transition spd="slow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066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14:prism isContent="1" isInverted="1"/>
      </p:transition>
    </mc:Choice>
    <mc:Fallback xmlns="">
      <p:transition spd="slow" advClick="0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24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14:prism isContent="1" isInverted="1"/>
      </p:transition>
    </mc:Choice>
    <mc:Fallback xmlns="">
      <p:transition spd="slow" advClick="0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578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14:prism isContent="1" isInverted="1"/>
      </p:transition>
    </mc:Choice>
    <mc:Fallback xmlns="">
      <p:transition spd="slow" advClick="0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415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14:prism isContent="1" isInverted="1"/>
      </p:transition>
    </mc:Choice>
    <mc:Fallback xmlns="">
      <p:transition spd="slow" advClick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274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Click="0">
        <p14:prism isContent="1" isInverted="1"/>
      </p:transition>
    </mc:Choice>
    <mc:Fallback xmlns="">
      <p:transition spd="slow" advClick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160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Click="0">
        <p14:prism isContent="1" isInverted="1"/>
      </p:transition>
    </mc:Choice>
    <mc:Fallback xmlns="">
      <p:transition spd="slow" advClick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microsoft.com/office/2007/relationships/hdphoto" Target="../media/hdphoto1.wdp"/><Relationship Id="rId7" Type="http://schemas.openxmlformats.org/officeDocument/2006/relationships/image" Target="../media/image4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5.jp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microsoft.com/office/2007/relationships/hdphoto" Target="../media/hdphoto1.wdp"/><Relationship Id="rId7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microsoft.com/office/2007/relationships/hdphoto" Target="../media/hdphoto1.wdp"/><Relationship Id="rId7" Type="http://schemas.openxmlformats.org/officeDocument/2006/relationships/image" Target="../media/image4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5.jp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microsoft.com/office/2007/relationships/hdphoto" Target="../media/hdphoto1.wdp"/><Relationship Id="rId7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microsoft.com/office/2007/relationships/hdphoto" Target="../media/hdphoto1.wdp"/><Relationship Id="rId7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microsoft.com/office/2007/relationships/hdphoto" Target="../media/hdphoto1.wdp"/><Relationship Id="rId7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5.jpg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microsoft.com/office/2007/relationships/hdphoto" Target="../media/hdphoto1.wdp"/><Relationship Id="rId7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5.jp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microsoft.com/office/2007/relationships/hdphoto" Target="../media/hdphoto1.wdp"/><Relationship Id="rId7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microsoft.com/office/2007/relationships/hdphoto" Target="../media/hdphoto1.wdp"/><Relationship Id="rId7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5.jpg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microsoft.com/office/2007/relationships/hdphoto" Target="../media/hdphoto1.wdp"/><Relationship Id="rId7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5.jp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microsoft.com/office/2007/relationships/hdphoto" Target="../media/hdphoto1.wdp"/><Relationship Id="rId7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microsoft.com/office/2007/relationships/hdphoto" Target="../media/hdphoto1.wdp"/><Relationship Id="rId7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5.jpg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microsoft.com/office/2007/relationships/hdphoto" Target="../media/hdphoto1.wdp"/><Relationship Id="rId7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5.jpg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liberty-news.us/wp-images/571a45b7688e3.jpg" TargetMode="External"/><Relationship Id="rId3" Type="http://schemas.openxmlformats.org/officeDocument/2006/relationships/image" Target="../media/image1.jpeg"/><Relationship Id="rId7" Type="http://schemas.openxmlformats.org/officeDocument/2006/relationships/hyperlink" Target="http://st-im.kinopoisk.ru/im/kadr/1/7/4/kinopoisk.ru-Barboskiny-1749770.jpg" TargetMode="External"/><Relationship Id="rId12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://biz.barboskiny.ru/wp-content/uploads/2014/07/adv-liza.jpg" TargetMode="External"/><Relationship Id="rId11" Type="http://schemas.openxmlformats.org/officeDocument/2006/relationships/hyperlink" Target="http://alt.com.ru/images/d/d/spetsialnye-ehffekty-v-3ds-max-ogon.gif" TargetMode="External"/><Relationship Id="rId5" Type="http://schemas.openxmlformats.org/officeDocument/2006/relationships/hyperlink" Target="http://cs605523.vk.me/v605523406/4756/iWfKlL6Mmoc.jpg" TargetMode="External"/><Relationship Id="rId10" Type="http://schemas.openxmlformats.org/officeDocument/2006/relationships/hyperlink" Target="http://www.balt-toys.ru/uploaded/image/ball.jpg" TargetMode="External"/><Relationship Id="rId4" Type="http://schemas.openxmlformats.org/officeDocument/2006/relationships/hyperlink" Target="http://loadandroidgames.ru/wp-content/uploads/2015/apps_images/barbos-for-kid-kiny-coloring_1.png" TargetMode="External"/><Relationship Id="rId9" Type="http://schemas.openxmlformats.org/officeDocument/2006/relationships/hyperlink" Target="http://44konverta.com/wp-content/uploads/2014/01/skazki_s_dvizheniyami-e1389311765689.png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microsoft.com/office/2007/relationships/hdphoto" Target="../media/hdphoto1.wdp"/><Relationship Id="rId7" Type="http://schemas.openxmlformats.org/officeDocument/2006/relationships/image" Target="../media/image4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5.jp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microsoft.com/office/2007/relationships/hdphoto" Target="../media/hdphoto1.wdp"/><Relationship Id="rId7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5.jp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microsoft.com/office/2007/relationships/hdphoto" Target="../media/hdphoto1.wdp"/><Relationship Id="rId7" Type="http://schemas.openxmlformats.org/officeDocument/2006/relationships/image" Target="../media/image4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5.jp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microsoft.com/office/2007/relationships/hdphoto" Target="../media/hdphoto1.wdp"/><Relationship Id="rId7" Type="http://schemas.openxmlformats.org/officeDocument/2006/relationships/image" Target="../media/image4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5.jp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microsoft.com/office/2007/relationships/hdphoto" Target="../media/hdphoto1.wdp"/><Relationship Id="rId7" Type="http://schemas.openxmlformats.org/officeDocument/2006/relationships/image" Target="../media/image4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5.jp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microsoft.com/office/2007/relationships/hdphoto" Target="../media/hdphoto1.wdp"/><Relationship Id="rId7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microsoft.com/office/2007/relationships/hdphoto" Target="../media/hdphoto1.wdp"/><Relationship Id="rId7" Type="http://schemas.openxmlformats.org/officeDocument/2006/relationships/image" Target="../media/image4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5.jp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20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1175074" y="836712"/>
            <a:ext cx="6793852" cy="2664296"/>
          </a:xfrm>
          <a:prstGeom prst="roundRect">
            <a:avLst/>
          </a:prstGeom>
          <a:solidFill>
            <a:srgbClr val="FFFF00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00FF"/>
                </a:solidFill>
              </a:rPr>
              <a:t>Тренажёр</a:t>
            </a:r>
          </a:p>
          <a:p>
            <a:pPr algn="ctr"/>
            <a:r>
              <a:rPr lang="ru-RU" sz="4400" b="1" dirty="0" smtClean="0">
                <a:solidFill>
                  <a:srgbClr val="0000FF"/>
                </a:solidFill>
              </a:rPr>
              <a:t>«Род имён существительных» </a:t>
            </a:r>
          </a:p>
          <a:p>
            <a:pPr algn="ctr"/>
            <a:r>
              <a:rPr lang="ru-RU" sz="4400" b="1" dirty="0" smtClean="0">
                <a:solidFill>
                  <a:srgbClr val="0000FF"/>
                </a:solidFill>
              </a:rPr>
              <a:t>(5 класс)</a:t>
            </a:r>
            <a:endParaRPr lang="ru-RU" sz="2800" b="1" dirty="0" smtClean="0">
              <a:solidFill>
                <a:srgbClr val="0000FF"/>
              </a:solidFill>
            </a:endParaRPr>
          </a:p>
        </p:txBody>
      </p:sp>
      <p:sp>
        <p:nvSpPr>
          <p:cNvPr id="2" name="Стрелка вправо 1">
            <a:hlinkClick r:id="" action="ppaction://hlinkshowjump?jump=nextslide"/>
          </p:cNvPr>
          <p:cNvSpPr/>
          <p:nvPr/>
        </p:nvSpPr>
        <p:spPr>
          <a:xfrm>
            <a:off x="7380312" y="5733256"/>
            <a:ext cx="1368152" cy="936104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white"/>
                </a:solidFill>
              </a:rPr>
              <a:t>далее</a:t>
            </a:r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3186" y="3717032"/>
            <a:ext cx="2846264" cy="21346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4866" y="3016912"/>
            <a:ext cx="2592288" cy="3534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600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14:prism isContent="1" isInverted="1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-315416"/>
            <a:ext cx="7772400" cy="14644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6957392"/>
            <a:ext cx="6400800" cy="19357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7504" y="1844824"/>
            <a:ext cx="1800200" cy="576064"/>
          </a:xfrm>
          <a:prstGeom prst="round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</a:rPr>
              <a:t>СТАРТ</a:t>
            </a:r>
            <a:endParaRPr lang="ru-RU" sz="3600" b="1" dirty="0">
              <a:solidFill>
                <a:srgbClr val="0000FF"/>
              </a:solidFill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8997971" y="3299823"/>
            <a:ext cx="4285094" cy="2556861"/>
            <a:chOff x="3059832" y="1988840"/>
            <a:chExt cx="4285094" cy="2556861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DDB"/>
                </a:clrFrom>
                <a:clrTo>
                  <a:srgbClr val="FFFDDB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6136" y="2132856"/>
              <a:ext cx="1548790" cy="1532957"/>
            </a:xfrm>
            <a:prstGeom prst="rect">
              <a:avLst/>
            </a:prstGeom>
          </p:spPr>
        </p:pic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9832" y="1988840"/>
              <a:ext cx="4171633" cy="2556861"/>
            </a:xfrm>
            <a:prstGeom prst="rect">
              <a:avLst/>
            </a:prstGeom>
          </p:spPr>
        </p:pic>
        <p:sp>
          <p:nvSpPr>
            <p:cNvPr id="19" name="Прямоугольник 18"/>
            <p:cNvSpPr/>
            <p:nvPr/>
          </p:nvSpPr>
          <p:spPr>
            <a:xfrm>
              <a:off x="3635896" y="3356992"/>
              <a:ext cx="2016224" cy="504056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b="1" dirty="0" smtClean="0">
                  <a:solidFill>
                    <a:srgbClr val="0000FF"/>
                  </a:solidFill>
                  <a:cs typeface="Times New Roman" pitchFamily="18" charset="0"/>
                </a:rPr>
                <a:t>Рояль</a:t>
              </a:r>
              <a:endParaRPr lang="ru-RU" sz="3600" b="1" dirty="0">
                <a:solidFill>
                  <a:srgbClr val="0000FF"/>
                </a:solidFill>
                <a:cs typeface="Times New Roman" pitchFamily="18" charset="0"/>
              </a:endParaRPr>
            </a:p>
          </p:txBody>
        </p:sp>
      </p:grpSp>
      <p:pic>
        <p:nvPicPr>
          <p:cNvPr id="26" name="Рисунок 2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079" y="3564185"/>
            <a:ext cx="2609022" cy="3478696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9728" y="3599102"/>
            <a:ext cx="2609022" cy="3478696"/>
          </a:xfrm>
          <a:prstGeom prst="rect">
            <a:avLst/>
          </a:prstGeom>
        </p:spPr>
      </p:pic>
      <p:grpSp>
        <p:nvGrpSpPr>
          <p:cNvPr id="34" name="Группа 33"/>
          <p:cNvGrpSpPr/>
          <p:nvPr/>
        </p:nvGrpSpPr>
        <p:grpSpPr>
          <a:xfrm>
            <a:off x="4969729" y="5746948"/>
            <a:ext cx="1124744" cy="1124744"/>
            <a:chOff x="5940152" y="5733256"/>
            <a:chExt cx="1124744" cy="1124744"/>
          </a:xfrm>
        </p:grpSpPr>
        <p:pic>
          <p:nvPicPr>
            <p:cNvPr id="35" name="Рисунок 34" descr="ball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940152" y="5733256"/>
              <a:ext cx="1124744" cy="1124744"/>
            </a:xfrm>
            <a:prstGeom prst="rect">
              <a:avLst/>
            </a:prstGeom>
          </p:spPr>
        </p:pic>
        <p:sp>
          <p:nvSpPr>
            <p:cNvPr id="36" name="Прямоугольник 35"/>
            <p:cNvSpPr/>
            <p:nvPr/>
          </p:nvSpPr>
          <p:spPr>
            <a:xfrm>
              <a:off x="6012160" y="6093296"/>
              <a:ext cx="1052736" cy="43204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Ж. р</a:t>
              </a:r>
              <a:r>
                <a:rPr lang="ru-RU" sz="3200" dirty="0" smtClean="0">
                  <a:solidFill>
                    <a:srgbClr val="0000FF"/>
                  </a:solidFill>
                </a:rPr>
                <a:t>.</a:t>
              </a:r>
              <a:endParaRPr lang="ru-RU" sz="32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7916378" y="5733256"/>
            <a:ext cx="1227622" cy="1124744"/>
            <a:chOff x="7916378" y="5733256"/>
            <a:chExt cx="1227622" cy="1124744"/>
          </a:xfrm>
        </p:grpSpPr>
        <p:pic>
          <p:nvPicPr>
            <p:cNvPr id="38" name="Рисунок 37" descr="ball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916378" y="5733256"/>
              <a:ext cx="1124744" cy="1124744"/>
            </a:xfrm>
            <a:prstGeom prst="rect">
              <a:avLst/>
            </a:prstGeom>
          </p:spPr>
        </p:pic>
        <p:sp>
          <p:nvSpPr>
            <p:cNvPr id="39" name="Прямоугольник 38"/>
            <p:cNvSpPr/>
            <p:nvPr/>
          </p:nvSpPr>
          <p:spPr>
            <a:xfrm>
              <a:off x="7916378" y="6065593"/>
              <a:ext cx="1227622" cy="48745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Ср. р.</a:t>
              </a:r>
              <a:endParaRPr lang="ru-RU" sz="3200" b="1" dirty="0">
                <a:solidFill>
                  <a:srgbClr val="0000FF"/>
                </a:solidFill>
              </a:endParaRPr>
            </a:p>
          </p:txBody>
        </p:sp>
      </p:grpSp>
      <p:pic>
        <p:nvPicPr>
          <p:cNvPr id="40" name="Рисунок 39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0720" y="3223214"/>
            <a:ext cx="2620472" cy="3573371"/>
          </a:xfrm>
          <a:prstGeom prst="rect">
            <a:avLst/>
          </a:prstGeom>
        </p:spPr>
      </p:pic>
      <p:grpSp>
        <p:nvGrpSpPr>
          <p:cNvPr id="41" name="Группа 40"/>
          <p:cNvGrpSpPr/>
          <p:nvPr/>
        </p:nvGrpSpPr>
        <p:grpSpPr>
          <a:xfrm>
            <a:off x="2123728" y="5746947"/>
            <a:ext cx="1124744" cy="1124744"/>
            <a:chOff x="4139952" y="5733256"/>
            <a:chExt cx="1124744" cy="1124744"/>
          </a:xfrm>
        </p:grpSpPr>
        <p:pic>
          <p:nvPicPr>
            <p:cNvPr id="42" name="Рисунок 41" descr="ball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39952" y="5733256"/>
              <a:ext cx="1124744" cy="1124744"/>
            </a:xfrm>
            <a:prstGeom prst="rect">
              <a:avLst/>
            </a:prstGeom>
          </p:spPr>
        </p:pic>
        <p:sp>
          <p:nvSpPr>
            <p:cNvPr id="43" name="Прямоугольник 42"/>
            <p:cNvSpPr/>
            <p:nvPr/>
          </p:nvSpPr>
          <p:spPr>
            <a:xfrm>
              <a:off x="4139952" y="6004685"/>
              <a:ext cx="1124744" cy="5760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М. р.</a:t>
              </a:r>
              <a:endParaRPr lang="ru-RU" sz="3200" b="1" dirty="0">
                <a:solidFill>
                  <a:srgbClr val="0000FF"/>
                </a:solidFill>
              </a:endParaRPr>
            </a:p>
          </p:txBody>
        </p:sp>
      </p:grpSp>
      <p:pic>
        <p:nvPicPr>
          <p:cNvPr id="4" name="Рисунок 3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6262" y="1338164"/>
            <a:ext cx="2017773" cy="1589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860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97 0.00046 L -1.45851 -0.01829 " pathEditMode="relative" rAng="0" ptsTypes="AA">
                                      <p:cBhvr>
                                        <p:cTn id="6" dur="2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885" y="-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-315416"/>
            <a:ext cx="7772400" cy="14644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6957392"/>
            <a:ext cx="6400800" cy="19357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7504" y="1844824"/>
            <a:ext cx="1800200" cy="576064"/>
          </a:xfrm>
          <a:prstGeom prst="round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</a:rPr>
              <a:t>СТАРТ</a:t>
            </a:r>
            <a:endParaRPr lang="ru-RU" sz="3600" b="1" dirty="0">
              <a:solidFill>
                <a:srgbClr val="0000FF"/>
              </a:solidFill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8997971" y="3299823"/>
            <a:ext cx="4285094" cy="2556861"/>
            <a:chOff x="3059832" y="1988840"/>
            <a:chExt cx="4285094" cy="2556861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DDB"/>
                </a:clrFrom>
                <a:clrTo>
                  <a:srgbClr val="FFFDDB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6136" y="2132856"/>
              <a:ext cx="1548790" cy="1532957"/>
            </a:xfrm>
            <a:prstGeom prst="rect">
              <a:avLst/>
            </a:prstGeom>
          </p:spPr>
        </p:pic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9832" y="1988840"/>
              <a:ext cx="4171633" cy="2556861"/>
            </a:xfrm>
            <a:prstGeom prst="rect">
              <a:avLst/>
            </a:prstGeom>
          </p:spPr>
        </p:pic>
        <p:sp>
          <p:nvSpPr>
            <p:cNvPr id="19" name="Прямоугольник 18"/>
            <p:cNvSpPr/>
            <p:nvPr/>
          </p:nvSpPr>
          <p:spPr>
            <a:xfrm>
              <a:off x="3635896" y="3356992"/>
              <a:ext cx="2016224" cy="504056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rgbClr val="0000FF"/>
                  </a:solidFill>
                  <a:cs typeface="Times New Roman" pitchFamily="18" charset="0"/>
                </a:rPr>
                <a:t>Мозоль</a:t>
              </a:r>
              <a:endParaRPr lang="ru-RU" sz="3600" b="1" dirty="0">
                <a:solidFill>
                  <a:srgbClr val="0000FF"/>
                </a:solidFill>
                <a:cs typeface="Times New Roman" pitchFamily="18" charset="0"/>
              </a:endParaRPr>
            </a:p>
          </p:txBody>
        </p:sp>
      </p:grpSp>
      <p:pic>
        <p:nvPicPr>
          <p:cNvPr id="26" name="Рисунок 2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6100" y="3141543"/>
            <a:ext cx="2677988" cy="3651803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9728" y="3599102"/>
            <a:ext cx="2609022" cy="3478696"/>
          </a:xfrm>
          <a:prstGeom prst="rect">
            <a:avLst/>
          </a:prstGeom>
        </p:spPr>
      </p:pic>
      <p:grpSp>
        <p:nvGrpSpPr>
          <p:cNvPr id="34" name="Группа 33"/>
          <p:cNvGrpSpPr/>
          <p:nvPr/>
        </p:nvGrpSpPr>
        <p:grpSpPr>
          <a:xfrm>
            <a:off x="4969729" y="5746948"/>
            <a:ext cx="1124744" cy="1124744"/>
            <a:chOff x="5940152" y="5733256"/>
            <a:chExt cx="1124744" cy="1124744"/>
          </a:xfrm>
        </p:grpSpPr>
        <p:pic>
          <p:nvPicPr>
            <p:cNvPr id="35" name="Рисунок 34" descr="ball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940152" y="5733256"/>
              <a:ext cx="1124744" cy="1124744"/>
            </a:xfrm>
            <a:prstGeom prst="rect">
              <a:avLst/>
            </a:prstGeom>
          </p:spPr>
        </p:pic>
        <p:sp>
          <p:nvSpPr>
            <p:cNvPr id="36" name="Прямоугольник 35"/>
            <p:cNvSpPr/>
            <p:nvPr/>
          </p:nvSpPr>
          <p:spPr>
            <a:xfrm>
              <a:off x="6012160" y="6093296"/>
              <a:ext cx="1052736" cy="43204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Ж. р</a:t>
              </a:r>
              <a:r>
                <a:rPr lang="ru-RU" sz="3200" dirty="0" smtClean="0">
                  <a:solidFill>
                    <a:srgbClr val="0000FF"/>
                  </a:solidFill>
                </a:rPr>
                <a:t>.</a:t>
              </a:r>
              <a:endParaRPr lang="ru-RU" sz="32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7916378" y="5733256"/>
            <a:ext cx="1227622" cy="1124744"/>
            <a:chOff x="7916378" y="5733256"/>
            <a:chExt cx="1227622" cy="1124744"/>
          </a:xfrm>
        </p:grpSpPr>
        <p:pic>
          <p:nvPicPr>
            <p:cNvPr id="38" name="Рисунок 37" descr="ball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916378" y="5733256"/>
              <a:ext cx="1124744" cy="1124744"/>
            </a:xfrm>
            <a:prstGeom prst="rect">
              <a:avLst/>
            </a:prstGeom>
          </p:spPr>
        </p:pic>
        <p:sp>
          <p:nvSpPr>
            <p:cNvPr id="39" name="Прямоугольник 38"/>
            <p:cNvSpPr/>
            <p:nvPr/>
          </p:nvSpPr>
          <p:spPr>
            <a:xfrm>
              <a:off x="7916378" y="6065593"/>
              <a:ext cx="1227622" cy="48745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Ср. р.</a:t>
              </a:r>
              <a:endParaRPr lang="ru-RU" sz="3200" b="1" dirty="0">
                <a:solidFill>
                  <a:srgbClr val="0000FF"/>
                </a:solidFill>
              </a:endParaRPr>
            </a:p>
          </p:txBody>
        </p:sp>
      </p:grpSp>
      <p:pic>
        <p:nvPicPr>
          <p:cNvPr id="40" name="Рисунок 39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350" y="3564185"/>
            <a:ext cx="2635210" cy="3513612"/>
          </a:xfrm>
          <a:prstGeom prst="rect">
            <a:avLst/>
          </a:prstGeom>
        </p:spPr>
      </p:pic>
      <p:grpSp>
        <p:nvGrpSpPr>
          <p:cNvPr id="41" name="Группа 40"/>
          <p:cNvGrpSpPr/>
          <p:nvPr/>
        </p:nvGrpSpPr>
        <p:grpSpPr>
          <a:xfrm>
            <a:off x="2123728" y="5746947"/>
            <a:ext cx="1124744" cy="1124744"/>
            <a:chOff x="4139952" y="5733256"/>
            <a:chExt cx="1124744" cy="1124744"/>
          </a:xfrm>
        </p:grpSpPr>
        <p:pic>
          <p:nvPicPr>
            <p:cNvPr id="42" name="Рисунок 41" descr="ball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39952" y="5733256"/>
              <a:ext cx="1124744" cy="1124744"/>
            </a:xfrm>
            <a:prstGeom prst="rect">
              <a:avLst/>
            </a:prstGeom>
          </p:spPr>
        </p:pic>
        <p:sp>
          <p:nvSpPr>
            <p:cNvPr id="43" name="Прямоугольник 42"/>
            <p:cNvSpPr/>
            <p:nvPr/>
          </p:nvSpPr>
          <p:spPr>
            <a:xfrm>
              <a:off x="4139952" y="6004685"/>
              <a:ext cx="1124744" cy="5760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М. р.</a:t>
              </a:r>
              <a:endParaRPr lang="ru-RU" sz="3200" b="1" dirty="0">
                <a:solidFill>
                  <a:srgbClr val="0000FF"/>
                </a:solidFill>
              </a:endParaRPr>
            </a:p>
          </p:txBody>
        </p:sp>
      </p:grpSp>
      <p:pic>
        <p:nvPicPr>
          <p:cNvPr id="4" name="Рисунок 3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1278162"/>
            <a:ext cx="2049707" cy="1614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598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97 0.00046 L -1.45851 -0.01829 " pathEditMode="relative" rAng="0" ptsTypes="AA">
                                      <p:cBhvr>
                                        <p:cTn id="6" dur="2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885" y="-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-315416"/>
            <a:ext cx="7772400" cy="14644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6957392"/>
            <a:ext cx="6400800" cy="19357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7504" y="1844824"/>
            <a:ext cx="1800200" cy="576064"/>
          </a:xfrm>
          <a:prstGeom prst="round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</a:rPr>
              <a:t>СТАРТ</a:t>
            </a:r>
            <a:endParaRPr lang="ru-RU" sz="3600" b="1" dirty="0">
              <a:solidFill>
                <a:srgbClr val="0000FF"/>
              </a:solidFill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8997971" y="3299823"/>
            <a:ext cx="4285094" cy="2556861"/>
            <a:chOff x="3059832" y="1988840"/>
            <a:chExt cx="4285094" cy="2556861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DDB"/>
                </a:clrFrom>
                <a:clrTo>
                  <a:srgbClr val="FFFDDB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6136" y="2132856"/>
              <a:ext cx="1548790" cy="1532957"/>
            </a:xfrm>
            <a:prstGeom prst="rect">
              <a:avLst/>
            </a:prstGeom>
          </p:spPr>
        </p:pic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9832" y="1988840"/>
              <a:ext cx="4171633" cy="2556861"/>
            </a:xfrm>
            <a:prstGeom prst="rect">
              <a:avLst/>
            </a:prstGeom>
          </p:spPr>
        </p:pic>
        <p:sp>
          <p:nvSpPr>
            <p:cNvPr id="19" name="Прямоугольник 18"/>
            <p:cNvSpPr/>
            <p:nvPr/>
          </p:nvSpPr>
          <p:spPr>
            <a:xfrm>
              <a:off x="3635896" y="3356992"/>
              <a:ext cx="2016224" cy="504056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b="1" dirty="0" smtClean="0">
                  <a:solidFill>
                    <a:srgbClr val="0000FF"/>
                  </a:solidFill>
                  <a:cs typeface="Times New Roman" pitchFamily="18" charset="0"/>
                </a:rPr>
                <a:t>День</a:t>
              </a:r>
              <a:endParaRPr lang="ru-RU" sz="3600" b="1" dirty="0">
                <a:solidFill>
                  <a:srgbClr val="0000FF"/>
                </a:solidFill>
                <a:cs typeface="Times New Roman" pitchFamily="18" charset="0"/>
              </a:endParaRPr>
            </a:p>
          </p:txBody>
        </p:sp>
      </p:grpSp>
      <p:pic>
        <p:nvPicPr>
          <p:cNvPr id="26" name="Рисунок 2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079" y="3564185"/>
            <a:ext cx="2609022" cy="3478696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9728" y="3599102"/>
            <a:ext cx="2609022" cy="3478696"/>
          </a:xfrm>
          <a:prstGeom prst="rect">
            <a:avLst/>
          </a:prstGeom>
        </p:spPr>
      </p:pic>
      <p:grpSp>
        <p:nvGrpSpPr>
          <p:cNvPr id="34" name="Группа 33"/>
          <p:cNvGrpSpPr/>
          <p:nvPr/>
        </p:nvGrpSpPr>
        <p:grpSpPr>
          <a:xfrm>
            <a:off x="4969729" y="5746948"/>
            <a:ext cx="1124744" cy="1124744"/>
            <a:chOff x="5940152" y="5733256"/>
            <a:chExt cx="1124744" cy="1124744"/>
          </a:xfrm>
        </p:grpSpPr>
        <p:pic>
          <p:nvPicPr>
            <p:cNvPr id="35" name="Рисунок 34" descr="ball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940152" y="5733256"/>
              <a:ext cx="1124744" cy="1124744"/>
            </a:xfrm>
            <a:prstGeom prst="rect">
              <a:avLst/>
            </a:prstGeom>
          </p:spPr>
        </p:pic>
        <p:sp>
          <p:nvSpPr>
            <p:cNvPr id="36" name="Прямоугольник 35"/>
            <p:cNvSpPr/>
            <p:nvPr/>
          </p:nvSpPr>
          <p:spPr>
            <a:xfrm>
              <a:off x="6012160" y="6093296"/>
              <a:ext cx="1052736" cy="43204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Ж. р</a:t>
              </a:r>
              <a:r>
                <a:rPr lang="ru-RU" sz="3200" dirty="0" smtClean="0">
                  <a:solidFill>
                    <a:srgbClr val="0000FF"/>
                  </a:solidFill>
                </a:rPr>
                <a:t>.</a:t>
              </a:r>
              <a:endParaRPr lang="ru-RU" sz="32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7916378" y="5733256"/>
            <a:ext cx="1227622" cy="1124744"/>
            <a:chOff x="7916378" y="5733256"/>
            <a:chExt cx="1227622" cy="1124744"/>
          </a:xfrm>
        </p:grpSpPr>
        <p:pic>
          <p:nvPicPr>
            <p:cNvPr id="38" name="Рисунок 37" descr="ball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916378" y="5733256"/>
              <a:ext cx="1124744" cy="1124744"/>
            </a:xfrm>
            <a:prstGeom prst="rect">
              <a:avLst/>
            </a:prstGeom>
          </p:spPr>
        </p:pic>
        <p:sp>
          <p:nvSpPr>
            <p:cNvPr id="39" name="Прямоугольник 38"/>
            <p:cNvSpPr/>
            <p:nvPr/>
          </p:nvSpPr>
          <p:spPr>
            <a:xfrm>
              <a:off x="7916378" y="6065593"/>
              <a:ext cx="1227622" cy="48745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Ср. р.</a:t>
              </a:r>
              <a:endParaRPr lang="ru-RU" sz="3200" b="1" dirty="0">
                <a:solidFill>
                  <a:srgbClr val="0000FF"/>
                </a:solidFill>
              </a:endParaRPr>
            </a:p>
          </p:txBody>
        </p:sp>
      </p:grpSp>
      <p:pic>
        <p:nvPicPr>
          <p:cNvPr id="40" name="Рисунок 39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0720" y="3223214"/>
            <a:ext cx="2620472" cy="3573371"/>
          </a:xfrm>
          <a:prstGeom prst="rect">
            <a:avLst/>
          </a:prstGeom>
        </p:spPr>
      </p:pic>
      <p:grpSp>
        <p:nvGrpSpPr>
          <p:cNvPr id="41" name="Группа 40"/>
          <p:cNvGrpSpPr/>
          <p:nvPr/>
        </p:nvGrpSpPr>
        <p:grpSpPr>
          <a:xfrm>
            <a:off x="2123728" y="5746947"/>
            <a:ext cx="1124744" cy="1124744"/>
            <a:chOff x="4139952" y="5733256"/>
            <a:chExt cx="1124744" cy="1124744"/>
          </a:xfrm>
        </p:grpSpPr>
        <p:pic>
          <p:nvPicPr>
            <p:cNvPr id="42" name="Рисунок 41" descr="ball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39952" y="5733256"/>
              <a:ext cx="1124744" cy="1124744"/>
            </a:xfrm>
            <a:prstGeom prst="rect">
              <a:avLst/>
            </a:prstGeom>
          </p:spPr>
        </p:pic>
        <p:sp>
          <p:nvSpPr>
            <p:cNvPr id="43" name="Прямоугольник 42"/>
            <p:cNvSpPr/>
            <p:nvPr/>
          </p:nvSpPr>
          <p:spPr>
            <a:xfrm>
              <a:off x="4139952" y="6004685"/>
              <a:ext cx="1124744" cy="5760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М. р.</a:t>
              </a:r>
              <a:endParaRPr lang="ru-RU" sz="3200" b="1" dirty="0">
                <a:solidFill>
                  <a:srgbClr val="0000FF"/>
                </a:solidFill>
              </a:endParaRPr>
            </a:p>
          </p:txBody>
        </p:sp>
      </p:grpSp>
      <p:pic>
        <p:nvPicPr>
          <p:cNvPr id="4" name="Рисунок 3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6262" y="1338164"/>
            <a:ext cx="2017773" cy="1589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638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97 0.00046 L -1.45851 -0.01829 " pathEditMode="relative" rAng="0" ptsTypes="AA">
                                      <p:cBhvr>
                                        <p:cTn id="6" dur="2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885" y="-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-315416"/>
            <a:ext cx="7772400" cy="14644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6957392"/>
            <a:ext cx="6400800" cy="19357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7504" y="1844824"/>
            <a:ext cx="1800200" cy="576064"/>
          </a:xfrm>
          <a:prstGeom prst="round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</a:rPr>
              <a:t>СТАРТ</a:t>
            </a:r>
            <a:endParaRPr lang="ru-RU" sz="3600" b="1" dirty="0">
              <a:solidFill>
                <a:srgbClr val="0000FF"/>
              </a:solidFill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8997971" y="3299823"/>
            <a:ext cx="4285094" cy="2556861"/>
            <a:chOff x="3059832" y="1988840"/>
            <a:chExt cx="4285094" cy="2556861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DDB"/>
                </a:clrFrom>
                <a:clrTo>
                  <a:srgbClr val="FFFDDB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6136" y="2132856"/>
              <a:ext cx="1548790" cy="1532957"/>
            </a:xfrm>
            <a:prstGeom prst="rect">
              <a:avLst/>
            </a:prstGeom>
          </p:spPr>
        </p:pic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9832" y="1988840"/>
              <a:ext cx="4171633" cy="2556861"/>
            </a:xfrm>
            <a:prstGeom prst="rect">
              <a:avLst/>
            </a:prstGeom>
          </p:spPr>
        </p:pic>
        <p:sp>
          <p:nvSpPr>
            <p:cNvPr id="19" name="Прямоугольник 18"/>
            <p:cNvSpPr/>
            <p:nvPr/>
          </p:nvSpPr>
          <p:spPr>
            <a:xfrm>
              <a:off x="3635896" y="3356992"/>
              <a:ext cx="2016224" cy="504056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rgbClr val="0000FF"/>
                  </a:solidFill>
                  <a:cs typeface="Times New Roman" pitchFamily="18" charset="0"/>
                </a:rPr>
                <a:t>Фамилия</a:t>
              </a:r>
              <a:endParaRPr lang="ru-RU" sz="3600" b="1" dirty="0">
                <a:solidFill>
                  <a:srgbClr val="0000FF"/>
                </a:solidFill>
                <a:cs typeface="Times New Roman" pitchFamily="18" charset="0"/>
              </a:endParaRPr>
            </a:p>
          </p:txBody>
        </p:sp>
      </p:grpSp>
      <p:pic>
        <p:nvPicPr>
          <p:cNvPr id="26" name="Рисунок 2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6100" y="3141543"/>
            <a:ext cx="2677988" cy="3651803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9728" y="3599102"/>
            <a:ext cx="2609022" cy="3478696"/>
          </a:xfrm>
          <a:prstGeom prst="rect">
            <a:avLst/>
          </a:prstGeom>
        </p:spPr>
      </p:pic>
      <p:grpSp>
        <p:nvGrpSpPr>
          <p:cNvPr id="34" name="Группа 33"/>
          <p:cNvGrpSpPr/>
          <p:nvPr/>
        </p:nvGrpSpPr>
        <p:grpSpPr>
          <a:xfrm>
            <a:off x="4969729" y="5746948"/>
            <a:ext cx="1124744" cy="1124744"/>
            <a:chOff x="5940152" y="5733256"/>
            <a:chExt cx="1124744" cy="1124744"/>
          </a:xfrm>
        </p:grpSpPr>
        <p:pic>
          <p:nvPicPr>
            <p:cNvPr id="35" name="Рисунок 34" descr="ball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940152" y="5733256"/>
              <a:ext cx="1124744" cy="1124744"/>
            </a:xfrm>
            <a:prstGeom prst="rect">
              <a:avLst/>
            </a:prstGeom>
          </p:spPr>
        </p:pic>
        <p:sp>
          <p:nvSpPr>
            <p:cNvPr id="36" name="Прямоугольник 35"/>
            <p:cNvSpPr/>
            <p:nvPr/>
          </p:nvSpPr>
          <p:spPr>
            <a:xfrm>
              <a:off x="6012160" y="6093296"/>
              <a:ext cx="1052736" cy="43204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Ж. р</a:t>
              </a:r>
              <a:r>
                <a:rPr lang="ru-RU" sz="3200" dirty="0" smtClean="0">
                  <a:solidFill>
                    <a:srgbClr val="0000FF"/>
                  </a:solidFill>
                </a:rPr>
                <a:t>.</a:t>
              </a:r>
              <a:endParaRPr lang="ru-RU" sz="32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7916378" y="5733256"/>
            <a:ext cx="1227622" cy="1124744"/>
            <a:chOff x="7916378" y="5733256"/>
            <a:chExt cx="1227622" cy="1124744"/>
          </a:xfrm>
        </p:grpSpPr>
        <p:pic>
          <p:nvPicPr>
            <p:cNvPr id="38" name="Рисунок 37" descr="ball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916378" y="5733256"/>
              <a:ext cx="1124744" cy="1124744"/>
            </a:xfrm>
            <a:prstGeom prst="rect">
              <a:avLst/>
            </a:prstGeom>
          </p:spPr>
        </p:pic>
        <p:sp>
          <p:nvSpPr>
            <p:cNvPr id="39" name="Прямоугольник 38"/>
            <p:cNvSpPr/>
            <p:nvPr/>
          </p:nvSpPr>
          <p:spPr>
            <a:xfrm>
              <a:off x="7916378" y="6065593"/>
              <a:ext cx="1227622" cy="48745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Ср. р.</a:t>
              </a:r>
              <a:endParaRPr lang="ru-RU" sz="3200" b="1" dirty="0">
                <a:solidFill>
                  <a:srgbClr val="0000FF"/>
                </a:solidFill>
              </a:endParaRPr>
            </a:p>
          </p:txBody>
        </p:sp>
      </p:grpSp>
      <p:pic>
        <p:nvPicPr>
          <p:cNvPr id="40" name="Рисунок 39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350" y="3564185"/>
            <a:ext cx="2635210" cy="3513612"/>
          </a:xfrm>
          <a:prstGeom prst="rect">
            <a:avLst/>
          </a:prstGeom>
        </p:spPr>
      </p:pic>
      <p:grpSp>
        <p:nvGrpSpPr>
          <p:cNvPr id="41" name="Группа 40"/>
          <p:cNvGrpSpPr/>
          <p:nvPr/>
        </p:nvGrpSpPr>
        <p:grpSpPr>
          <a:xfrm>
            <a:off x="2123728" y="5746947"/>
            <a:ext cx="1124744" cy="1124744"/>
            <a:chOff x="4139952" y="5733256"/>
            <a:chExt cx="1124744" cy="1124744"/>
          </a:xfrm>
        </p:grpSpPr>
        <p:pic>
          <p:nvPicPr>
            <p:cNvPr id="42" name="Рисунок 41" descr="ball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39952" y="5733256"/>
              <a:ext cx="1124744" cy="1124744"/>
            </a:xfrm>
            <a:prstGeom prst="rect">
              <a:avLst/>
            </a:prstGeom>
          </p:spPr>
        </p:pic>
        <p:sp>
          <p:nvSpPr>
            <p:cNvPr id="43" name="Прямоугольник 42"/>
            <p:cNvSpPr/>
            <p:nvPr/>
          </p:nvSpPr>
          <p:spPr>
            <a:xfrm>
              <a:off x="4139952" y="6004685"/>
              <a:ext cx="1124744" cy="5760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М. р.</a:t>
              </a:r>
              <a:endParaRPr lang="ru-RU" sz="3200" b="1" dirty="0">
                <a:solidFill>
                  <a:srgbClr val="0000FF"/>
                </a:solidFill>
              </a:endParaRPr>
            </a:p>
          </p:txBody>
        </p:sp>
      </p:grpSp>
      <p:pic>
        <p:nvPicPr>
          <p:cNvPr id="4" name="Рисунок 3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1278162"/>
            <a:ext cx="2049707" cy="1614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44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97 0.00046 L -1.45851 -0.01829 " pathEditMode="relative" rAng="0" ptsTypes="AA">
                                      <p:cBhvr>
                                        <p:cTn id="6" dur="2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885" y="-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-315416"/>
            <a:ext cx="7772400" cy="14644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6957392"/>
            <a:ext cx="6400800" cy="19357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7504" y="1844824"/>
            <a:ext cx="1800200" cy="576064"/>
          </a:xfrm>
          <a:prstGeom prst="round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</a:rPr>
              <a:t>СТАРТ</a:t>
            </a:r>
            <a:endParaRPr lang="ru-RU" sz="3600" b="1" dirty="0">
              <a:solidFill>
                <a:srgbClr val="0000FF"/>
              </a:solidFill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8997971" y="3299823"/>
            <a:ext cx="4285094" cy="2556861"/>
            <a:chOff x="3059832" y="1988840"/>
            <a:chExt cx="4285094" cy="2556861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DDB"/>
                </a:clrFrom>
                <a:clrTo>
                  <a:srgbClr val="FFFDDB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6136" y="2132856"/>
              <a:ext cx="1548790" cy="1532957"/>
            </a:xfrm>
            <a:prstGeom prst="rect">
              <a:avLst/>
            </a:prstGeom>
          </p:spPr>
        </p:pic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9832" y="1988840"/>
              <a:ext cx="4171633" cy="2556861"/>
            </a:xfrm>
            <a:prstGeom prst="rect">
              <a:avLst/>
            </a:prstGeom>
          </p:spPr>
        </p:pic>
        <p:sp>
          <p:nvSpPr>
            <p:cNvPr id="19" name="Прямоугольник 18"/>
            <p:cNvSpPr/>
            <p:nvPr/>
          </p:nvSpPr>
          <p:spPr>
            <a:xfrm>
              <a:off x="3635896" y="3356992"/>
              <a:ext cx="2016224" cy="504056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b="1" dirty="0" smtClean="0">
                  <a:solidFill>
                    <a:srgbClr val="0000FF"/>
                  </a:solidFill>
                  <a:cs typeface="Times New Roman" pitchFamily="18" charset="0"/>
                </a:rPr>
                <a:t>Фасоль</a:t>
              </a:r>
              <a:endParaRPr lang="ru-RU" sz="3600" b="1" dirty="0">
                <a:solidFill>
                  <a:srgbClr val="0000FF"/>
                </a:solidFill>
                <a:cs typeface="Times New Roman" pitchFamily="18" charset="0"/>
              </a:endParaRPr>
            </a:p>
          </p:txBody>
        </p:sp>
      </p:grpSp>
      <p:pic>
        <p:nvPicPr>
          <p:cNvPr id="26" name="Рисунок 2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6100" y="3141543"/>
            <a:ext cx="2677988" cy="3651803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9728" y="3599102"/>
            <a:ext cx="2609022" cy="3478696"/>
          </a:xfrm>
          <a:prstGeom prst="rect">
            <a:avLst/>
          </a:prstGeom>
        </p:spPr>
      </p:pic>
      <p:grpSp>
        <p:nvGrpSpPr>
          <p:cNvPr id="34" name="Группа 33"/>
          <p:cNvGrpSpPr/>
          <p:nvPr/>
        </p:nvGrpSpPr>
        <p:grpSpPr>
          <a:xfrm>
            <a:off x="4969729" y="5746948"/>
            <a:ext cx="1124744" cy="1124744"/>
            <a:chOff x="5940152" y="5733256"/>
            <a:chExt cx="1124744" cy="1124744"/>
          </a:xfrm>
        </p:grpSpPr>
        <p:pic>
          <p:nvPicPr>
            <p:cNvPr id="35" name="Рисунок 34" descr="ball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940152" y="5733256"/>
              <a:ext cx="1124744" cy="1124744"/>
            </a:xfrm>
            <a:prstGeom prst="rect">
              <a:avLst/>
            </a:prstGeom>
          </p:spPr>
        </p:pic>
        <p:sp>
          <p:nvSpPr>
            <p:cNvPr id="36" name="Прямоугольник 35"/>
            <p:cNvSpPr/>
            <p:nvPr/>
          </p:nvSpPr>
          <p:spPr>
            <a:xfrm>
              <a:off x="6012160" y="6093296"/>
              <a:ext cx="1052736" cy="43204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Ж. р</a:t>
              </a:r>
              <a:r>
                <a:rPr lang="ru-RU" sz="3200" dirty="0" smtClean="0">
                  <a:solidFill>
                    <a:srgbClr val="0000FF"/>
                  </a:solidFill>
                </a:rPr>
                <a:t>.</a:t>
              </a:r>
              <a:endParaRPr lang="ru-RU" sz="32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7916378" y="5733256"/>
            <a:ext cx="1227622" cy="1124744"/>
            <a:chOff x="7916378" y="5733256"/>
            <a:chExt cx="1227622" cy="1124744"/>
          </a:xfrm>
        </p:grpSpPr>
        <p:pic>
          <p:nvPicPr>
            <p:cNvPr id="38" name="Рисунок 37" descr="ball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916378" y="5733256"/>
              <a:ext cx="1124744" cy="1124744"/>
            </a:xfrm>
            <a:prstGeom prst="rect">
              <a:avLst/>
            </a:prstGeom>
          </p:spPr>
        </p:pic>
        <p:sp>
          <p:nvSpPr>
            <p:cNvPr id="39" name="Прямоугольник 38"/>
            <p:cNvSpPr/>
            <p:nvPr/>
          </p:nvSpPr>
          <p:spPr>
            <a:xfrm>
              <a:off x="7916378" y="6065593"/>
              <a:ext cx="1227622" cy="48745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Ср. р.</a:t>
              </a:r>
              <a:endParaRPr lang="ru-RU" sz="3200" b="1" dirty="0">
                <a:solidFill>
                  <a:srgbClr val="0000FF"/>
                </a:solidFill>
              </a:endParaRPr>
            </a:p>
          </p:txBody>
        </p:sp>
      </p:grpSp>
      <p:pic>
        <p:nvPicPr>
          <p:cNvPr id="40" name="Рисунок 39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350" y="3564185"/>
            <a:ext cx="2635210" cy="3513612"/>
          </a:xfrm>
          <a:prstGeom prst="rect">
            <a:avLst/>
          </a:prstGeom>
        </p:spPr>
      </p:pic>
      <p:grpSp>
        <p:nvGrpSpPr>
          <p:cNvPr id="41" name="Группа 40"/>
          <p:cNvGrpSpPr/>
          <p:nvPr/>
        </p:nvGrpSpPr>
        <p:grpSpPr>
          <a:xfrm>
            <a:off x="2123728" y="5746947"/>
            <a:ext cx="1124744" cy="1124744"/>
            <a:chOff x="4139952" y="5733256"/>
            <a:chExt cx="1124744" cy="1124744"/>
          </a:xfrm>
        </p:grpSpPr>
        <p:pic>
          <p:nvPicPr>
            <p:cNvPr id="42" name="Рисунок 41" descr="ball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39952" y="5733256"/>
              <a:ext cx="1124744" cy="1124744"/>
            </a:xfrm>
            <a:prstGeom prst="rect">
              <a:avLst/>
            </a:prstGeom>
          </p:spPr>
        </p:pic>
        <p:sp>
          <p:nvSpPr>
            <p:cNvPr id="43" name="Прямоугольник 42"/>
            <p:cNvSpPr/>
            <p:nvPr/>
          </p:nvSpPr>
          <p:spPr>
            <a:xfrm>
              <a:off x="4139952" y="6004685"/>
              <a:ext cx="1124744" cy="5760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М. р.</a:t>
              </a:r>
              <a:endParaRPr lang="ru-RU" sz="3200" b="1" dirty="0">
                <a:solidFill>
                  <a:srgbClr val="0000FF"/>
                </a:solidFill>
              </a:endParaRPr>
            </a:p>
          </p:txBody>
        </p:sp>
      </p:grpSp>
      <p:pic>
        <p:nvPicPr>
          <p:cNvPr id="4" name="Рисунок 3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1278162"/>
            <a:ext cx="2049707" cy="1614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44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97 0.00046 L -1.45851 -0.01829 " pathEditMode="relative" rAng="0" ptsTypes="AA">
                                      <p:cBhvr>
                                        <p:cTn id="6" dur="2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885" y="-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-315416"/>
            <a:ext cx="7772400" cy="14644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6957392"/>
            <a:ext cx="6400800" cy="19357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7504" y="1844824"/>
            <a:ext cx="1800200" cy="576064"/>
          </a:xfrm>
          <a:prstGeom prst="round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</a:rPr>
              <a:t>СТАРТ</a:t>
            </a:r>
            <a:endParaRPr lang="ru-RU" sz="3600" b="1" dirty="0">
              <a:solidFill>
                <a:srgbClr val="0000FF"/>
              </a:solidFill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8997971" y="3299823"/>
            <a:ext cx="4285094" cy="2556861"/>
            <a:chOff x="3059832" y="1988840"/>
            <a:chExt cx="4285094" cy="2556861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DDB"/>
                </a:clrFrom>
                <a:clrTo>
                  <a:srgbClr val="FFFDDB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6136" y="2132856"/>
              <a:ext cx="1548790" cy="1532957"/>
            </a:xfrm>
            <a:prstGeom prst="rect">
              <a:avLst/>
            </a:prstGeom>
          </p:spPr>
        </p:pic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9832" y="1988840"/>
              <a:ext cx="4171633" cy="2556861"/>
            </a:xfrm>
            <a:prstGeom prst="rect">
              <a:avLst/>
            </a:prstGeom>
          </p:spPr>
        </p:pic>
        <p:sp>
          <p:nvSpPr>
            <p:cNvPr id="19" name="Прямоугольник 18"/>
            <p:cNvSpPr/>
            <p:nvPr/>
          </p:nvSpPr>
          <p:spPr>
            <a:xfrm>
              <a:off x="3635896" y="3356992"/>
              <a:ext cx="2016224" cy="504056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b="1" dirty="0" smtClean="0">
                  <a:solidFill>
                    <a:srgbClr val="0000FF"/>
                  </a:solidFill>
                  <a:cs typeface="Times New Roman" pitchFamily="18" charset="0"/>
                </a:rPr>
                <a:t>Какао</a:t>
              </a:r>
              <a:endParaRPr lang="ru-RU" sz="3600" b="1" dirty="0">
                <a:solidFill>
                  <a:srgbClr val="0000FF"/>
                </a:solidFill>
                <a:cs typeface="Times New Roman" pitchFamily="18" charset="0"/>
              </a:endParaRPr>
            </a:p>
          </p:txBody>
        </p:sp>
      </p:grpSp>
      <p:pic>
        <p:nvPicPr>
          <p:cNvPr id="26" name="Рисунок 2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079" y="3564185"/>
            <a:ext cx="2609022" cy="3478696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6869" y="3181600"/>
            <a:ext cx="2632953" cy="3590391"/>
          </a:xfrm>
          <a:prstGeom prst="rect">
            <a:avLst/>
          </a:prstGeom>
        </p:spPr>
      </p:pic>
      <p:grpSp>
        <p:nvGrpSpPr>
          <p:cNvPr id="34" name="Группа 33"/>
          <p:cNvGrpSpPr/>
          <p:nvPr/>
        </p:nvGrpSpPr>
        <p:grpSpPr>
          <a:xfrm>
            <a:off x="4969729" y="5746948"/>
            <a:ext cx="1124744" cy="1124744"/>
            <a:chOff x="5940152" y="5733256"/>
            <a:chExt cx="1124744" cy="1124744"/>
          </a:xfrm>
        </p:grpSpPr>
        <p:pic>
          <p:nvPicPr>
            <p:cNvPr id="35" name="Рисунок 34" descr="ball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940152" y="5733256"/>
              <a:ext cx="1124744" cy="1124744"/>
            </a:xfrm>
            <a:prstGeom prst="rect">
              <a:avLst/>
            </a:prstGeom>
          </p:spPr>
        </p:pic>
        <p:sp>
          <p:nvSpPr>
            <p:cNvPr id="36" name="Прямоугольник 35"/>
            <p:cNvSpPr/>
            <p:nvPr/>
          </p:nvSpPr>
          <p:spPr>
            <a:xfrm>
              <a:off x="6012160" y="6093296"/>
              <a:ext cx="1052736" cy="43204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Ж. р</a:t>
              </a:r>
              <a:r>
                <a:rPr lang="ru-RU" sz="3200" dirty="0" smtClean="0">
                  <a:solidFill>
                    <a:srgbClr val="0000FF"/>
                  </a:solidFill>
                </a:rPr>
                <a:t>.</a:t>
              </a:r>
              <a:endParaRPr lang="ru-RU" sz="32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7916378" y="5733256"/>
            <a:ext cx="1227622" cy="1124744"/>
            <a:chOff x="7916378" y="5733256"/>
            <a:chExt cx="1227622" cy="1124744"/>
          </a:xfrm>
        </p:grpSpPr>
        <p:pic>
          <p:nvPicPr>
            <p:cNvPr id="38" name="Рисунок 37" descr="ball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916378" y="5733256"/>
              <a:ext cx="1124744" cy="1124744"/>
            </a:xfrm>
            <a:prstGeom prst="rect">
              <a:avLst/>
            </a:prstGeom>
          </p:spPr>
        </p:pic>
        <p:sp>
          <p:nvSpPr>
            <p:cNvPr id="39" name="Прямоугольник 38"/>
            <p:cNvSpPr/>
            <p:nvPr/>
          </p:nvSpPr>
          <p:spPr>
            <a:xfrm>
              <a:off x="7916378" y="6065593"/>
              <a:ext cx="1227622" cy="48745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Ср. р.</a:t>
              </a:r>
              <a:endParaRPr lang="ru-RU" sz="3200" b="1" dirty="0">
                <a:solidFill>
                  <a:srgbClr val="0000FF"/>
                </a:solidFill>
              </a:endParaRPr>
            </a:p>
          </p:txBody>
        </p:sp>
      </p:grpSp>
      <p:pic>
        <p:nvPicPr>
          <p:cNvPr id="40" name="Рисунок 39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350" y="3564185"/>
            <a:ext cx="2635210" cy="3513612"/>
          </a:xfrm>
          <a:prstGeom prst="rect">
            <a:avLst/>
          </a:prstGeom>
        </p:spPr>
      </p:pic>
      <p:grpSp>
        <p:nvGrpSpPr>
          <p:cNvPr id="41" name="Группа 40"/>
          <p:cNvGrpSpPr/>
          <p:nvPr/>
        </p:nvGrpSpPr>
        <p:grpSpPr>
          <a:xfrm>
            <a:off x="2123728" y="5746947"/>
            <a:ext cx="1124744" cy="1124744"/>
            <a:chOff x="4139952" y="5733256"/>
            <a:chExt cx="1124744" cy="1124744"/>
          </a:xfrm>
        </p:grpSpPr>
        <p:pic>
          <p:nvPicPr>
            <p:cNvPr id="42" name="Рисунок 41" descr="ball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39952" y="5733256"/>
              <a:ext cx="1124744" cy="1124744"/>
            </a:xfrm>
            <a:prstGeom prst="rect">
              <a:avLst/>
            </a:prstGeom>
          </p:spPr>
        </p:pic>
        <p:sp>
          <p:nvSpPr>
            <p:cNvPr id="43" name="Прямоугольник 42"/>
            <p:cNvSpPr/>
            <p:nvPr/>
          </p:nvSpPr>
          <p:spPr>
            <a:xfrm>
              <a:off x="4139952" y="6004685"/>
              <a:ext cx="1124744" cy="5760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М. р.</a:t>
              </a:r>
              <a:endParaRPr lang="ru-RU" sz="3200" b="1" dirty="0">
                <a:solidFill>
                  <a:srgbClr val="0000FF"/>
                </a:solidFill>
              </a:endParaRPr>
            </a:p>
          </p:txBody>
        </p:sp>
      </p:grpSp>
      <p:pic>
        <p:nvPicPr>
          <p:cNvPr id="4" name="Рисунок 3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4253" y="1264778"/>
            <a:ext cx="2069782" cy="1630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342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97 0.00046 L -1.45851 -0.01829 " pathEditMode="relative" rAng="0" ptsTypes="AA">
                                      <p:cBhvr>
                                        <p:cTn id="6" dur="2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885" y="-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-315416"/>
            <a:ext cx="7772400" cy="14644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6957392"/>
            <a:ext cx="6400800" cy="19357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7504" y="1844824"/>
            <a:ext cx="1800200" cy="576064"/>
          </a:xfrm>
          <a:prstGeom prst="round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</a:rPr>
              <a:t>СТАРТ</a:t>
            </a:r>
            <a:endParaRPr lang="ru-RU" sz="3600" b="1" dirty="0">
              <a:solidFill>
                <a:srgbClr val="0000FF"/>
              </a:solidFill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8997971" y="3299823"/>
            <a:ext cx="4285094" cy="2556861"/>
            <a:chOff x="3059832" y="1988840"/>
            <a:chExt cx="4285094" cy="2556861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DDB"/>
                </a:clrFrom>
                <a:clrTo>
                  <a:srgbClr val="FFFDDB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6136" y="2132856"/>
              <a:ext cx="1548790" cy="1532957"/>
            </a:xfrm>
            <a:prstGeom prst="rect">
              <a:avLst/>
            </a:prstGeom>
          </p:spPr>
        </p:pic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9832" y="1988840"/>
              <a:ext cx="4171633" cy="2556861"/>
            </a:xfrm>
            <a:prstGeom prst="rect">
              <a:avLst/>
            </a:prstGeom>
          </p:spPr>
        </p:pic>
        <p:sp>
          <p:nvSpPr>
            <p:cNvPr id="19" name="Прямоугольник 18"/>
            <p:cNvSpPr/>
            <p:nvPr/>
          </p:nvSpPr>
          <p:spPr>
            <a:xfrm>
              <a:off x="3635896" y="3356992"/>
              <a:ext cx="2016224" cy="504056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b="1" dirty="0" smtClean="0">
                  <a:solidFill>
                    <a:srgbClr val="0000FF"/>
                  </a:solidFill>
                  <a:cs typeface="Times New Roman" pitchFamily="18" charset="0"/>
                </a:rPr>
                <a:t>Желе</a:t>
              </a:r>
              <a:endParaRPr lang="ru-RU" sz="3600" b="1" dirty="0">
                <a:solidFill>
                  <a:srgbClr val="0000FF"/>
                </a:solidFill>
                <a:cs typeface="Times New Roman" pitchFamily="18" charset="0"/>
              </a:endParaRPr>
            </a:p>
          </p:txBody>
        </p:sp>
      </p:grpSp>
      <p:pic>
        <p:nvPicPr>
          <p:cNvPr id="26" name="Рисунок 2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079" y="3564185"/>
            <a:ext cx="2609022" cy="3478696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6869" y="3181600"/>
            <a:ext cx="2632953" cy="3590391"/>
          </a:xfrm>
          <a:prstGeom prst="rect">
            <a:avLst/>
          </a:prstGeom>
        </p:spPr>
      </p:pic>
      <p:grpSp>
        <p:nvGrpSpPr>
          <p:cNvPr id="34" name="Группа 33"/>
          <p:cNvGrpSpPr/>
          <p:nvPr/>
        </p:nvGrpSpPr>
        <p:grpSpPr>
          <a:xfrm>
            <a:off x="4969729" y="5746948"/>
            <a:ext cx="1124744" cy="1124744"/>
            <a:chOff x="5940152" y="5733256"/>
            <a:chExt cx="1124744" cy="1124744"/>
          </a:xfrm>
        </p:grpSpPr>
        <p:pic>
          <p:nvPicPr>
            <p:cNvPr id="35" name="Рисунок 34" descr="ball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940152" y="5733256"/>
              <a:ext cx="1124744" cy="1124744"/>
            </a:xfrm>
            <a:prstGeom prst="rect">
              <a:avLst/>
            </a:prstGeom>
          </p:spPr>
        </p:pic>
        <p:sp>
          <p:nvSpPr>
            <p:cNvPr id="36" name="Прямоугольник 35"/>
            <p:cNvSpPr/>
            <p:nvPr/>
          </p:nvSpPr>
          <p:spPr>
            <a:xfrm>
              <a:off x="6012160" y="6093296"/>
              <a:ext cx="1052736" cy="43204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Ж. р</a:t>
              </a:r>
              <a:r>
                <a:rPr lang="ru-RU" sz="3200" dirty="0" smtClean="0">
                  <a:solidFill>
                    <a:srgbClr val="0000FF"/>
                  </a:solidFill>
                </a:rPr>
                <a:t>.</a:t>
              </a:r>
              <a:endParaRPr lang="ru-RU" sz="32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7916378" y="5733256"/>
            <a:ext cx="1227622" cy="1124744"/>
            <a:chOff x="7916378" y="5733256"/>
            <a:chExt cx="1227622" cy="1124744"/>
          </a:xfrm>
        </p:grpSpPr>
        <p:pic>
          <p:nvPicPr>
            <p:cNvPr id="38" name="Рисунок 37" descr="ball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916378" y="5733256"/>
              <a:ext cx="1124744" cy="1124744"/>
            </a:xfrm>
            <a:prstGeom prst="rect">
              <a:avLst/>
            </a:prstGeom>
          </p:spPr>
        </p:pic>
        <p:sp>
          <p:nvSpPr>
            <p:cNvPr id="39" name="Прямоугольник 38"/>
            <p:cNvSpPr/>
            <p:nvPr/>
          </p:nvSpPr>
          <p:spPr>
            <a:xfrm>
              <a:off x="7916378" y="6065593"/>
              <a:ext cx="1227622" cy="48745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Ср. р.</a:t>
              </a:r>
              <a:endParaRPr lang="ru-RU" sz="3200" b="1" dirty="0">
                <a:solidFill>
                  <a:srgbClr val="0000FF"/>
                </a:solidFill>
              </a:endParaRPr>
            </a:p>
          </p:txBody>
        </p:sp>
      </p:grpSp>
      <p:pic>
        <p:nvPicPr>
          <p:cNvPr id="40" name="Рисунок 39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350" y="3564185"/>
            <a:ext cx="2635210" cy="3513612"/>
          </a:xfrm>
          <a:prstGeom prst="rect">
            <a:avLst/>
          </a:prstGeom>
        </p:spPr>
      </p:pic>
      <p:grpSp>
        <p:nvGrpSpPr>
          <p:cNvPr id="41" name="Группа 40"/>
          <p:cNvGrpSpPr/>
          <p:nvPr/>
        </p:nvGrpSpPr>
        <p:grpSpPr>
          <a:xfrm>
            <a:off x="2123728" y="5746947"/>
            <a:ext cx="1124744" cy="1124744"/>
            <a:chOff x="4139952" y="5733256"/>
            <a:chExt cx="1124744" cy="1124744"/>
          </a:xfrm>
        </p:grpSpPr>
        <p:pic>
          <p:nvPicPr>
            <p:cNvPr id="42" name="Рисунок 41" descr="ball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39952" y="5733256"/>
              <a:ext cx="1124744" cy="1124744"/>
            </a:xfrm>
            <a:prstGeom prst="rect">
              <a:avLst/>
            </a:prstGeom>
          </p:spPr>
        </p:pic>
        <p:sp>
          <p:nvSpPr>
            <p:cNvPr id="43" name="Прямоугольник 42"/>
            <p:cNvSpPr/>
            <p:nvPr/>
          </p:nvSpPr>
          <p:spPr>
            <a:xfrm>
              <a:off x="4139952" y="6004685"/>
              <a:ext cx="1124744" cy="5760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М. р.</a:t>
              </a:r>
              <a:endParaRPr lang="ru-RU" sz="3200" b="1" dirty="0">
                <a:solidFill>
                  <a:srgbClr val="0000FF"/>
                </a:solidFill>
              </a:endParaRPr>
            </a:p>
          </p:txBody>
        </p:sp>
      </p:grpSp>
      <p:pic>
        <p:nvPicPr>
          <p:cNvPr id="4" name="Рисунок 3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4253" y="1264778"/>
            <a:ext cx="2069782" cy="1630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342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97 0.00046 L -1.45851 -0.01829 " pathEditMode="relative" rAng="0" ptsTypes="AA">
                                      <p:cBhvr>
                                        <p:cTn id="6" dur="2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885" y="-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-315416"/>
            <a:ext cx="7772400" cy="14644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6957392"/>
            <a:ext cx="6400800" cy="19357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7504" y="1844824"/>
            <a:ext cx="1800200" cy="576064"/>
          </a:xfrm>
          <a:prstGeom prst="round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</a:rPr>
              <a:t>СТАРТ</a:t>
            </a:r>
            <a:endParaRPr lang="ru-RU" sz="3600" b="1" dirty="0">
              <a:solidFill>
                <a:srgbClr val="0000FF"/>
              </a:solidFill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8997971" y="3299823"/>
            <a:ext cx="4285094" cy="2556861"/>
            <a:chOff x="3059832" y="1988840"/>
            <a:chExt cx="4285094" cy="2556861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DDB"/>
                </a:clrFrom>
                <a:clrTo>
                  <a:srgbClr val="FFFDDB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6136" y="2132856"/>
              <a:ext cx="1548790" cy="1532957"/>
            </a:xfrm>
            <a:prstGeom prst="rect">
              <a:avLst/>
            </a:prstGeom>
          </p:spPr>
        </p:pic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9832" y="1988840"/>
              <a:ext cx="4171633" cy="2556861"/>
            </a:xfrm>
            <a:prstGeom prst="rect">
              <a:avLst/>
            </a:prstGeom>
          </p:spPr>
        </p:pic>
        <p:sp>
          <p:nvSpPr>
            <p:cNvPr id="19" name="Прямоугольник 18"/>
            <p:cNvSpPr/>
            <p:nvPr/>
          </p:nvSpPr>
          <p:spPr>
            <a:xfrm>
              <a:off x="3635896" y="3356992"/>
              <a:ext cx="2016224" cy="504056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b="1" dirty="0">
                  <a:solidFill>
                    <a:srgbClr val="0000FF"/>
                  </a:solidFill>
                  <a:cs typeface="Times New Roman" pitchFamily="18" charset="0"/>
                </a:rPr>
                <a:t>М</a:t>
              </a:r>
              <a:r>
                <a:rPr lang="ru-RU" sz="4400" b="1" dirty="0" smtClean="0">
                  <a:solidFill>
                    <a:srgbClr val="0000FF"/>
                  </a:solidFill>
                  <a:cs typeface="Times New Roman" pitchFamily="18" charset="0"/>
                </a:rPr>
                <a:t>ышь</a:t>
              </a:r>
              <a:endParaRPr lang="ru-RU" sz="3600" b="1" dirty="0">
                <a:solidFill>
                  <a:srgbClr val="0000FF"/>
                </a:solidFill>
                <a:cs typeface="Times New Roman" pitchFamily="18" charset="0"/>
              </a:endParaRPr>
            </a:p>
          </p:txBody>
        </p:sp>
      </p:grpSp>
      <p:pic>
        <p:nvPicPr>
          <p:cNvPr id="26" name="Рисунок 2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6100" y="3141543"/>
            <a:ext cx="2677988" cy="3651803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9728" y="3599102"/>
            <a:ext cx="2609022" cy="3478696"/>
          </a:xfrm>
          <a:prstGeom prst="rect">
            <a:avLst/>
          </a:prstGeom>
        </p:spPr>
      </p:pic>
      <p:grpSp>
        <p:nvGrpSpPr>
          <p:cNvPr id="34" name="Группа 33"/>
          <p:cNvGrpSpPr/>
          <p:nvPr/>
        </p:nvGrpSpPr>
        <p:grpSpPr>
          <a:xfrm>
            <a:off x="4969729" y="5746948"/>
            <a:ext cx="1124744" cy="1124744"/>
            <a:chOff x="5940152" y="5733256"/>
            <a:chExt cx="1124744" cy="1124744"/>
          </a:xfrm>
        </p:grpSpPr>
        <p:pic>
          <p:nvPicPr>
            <p:cNvPr id="35" name="Рисунок 34" descr="ball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940152" y="5733256"/>
              <a:ext cx="1124744" cy="1124744"/>
            </a:xfrm>
            <a:prstGeom prst="rect">
              <a:avLst/>
            </a:prstGeom>
          </p:spPr>
        </p:pic>
        <p:sp>
          <p:nvSpPr>
            <p:cNvPr id="36" name="Прямоугольник 35"/>
            <p:cNvSpPr/>
            <p:nvPr/>
          </p:nvSpPr>
          <p:spPr>
            <a:xfrm>
              <a:off x="6012160" y="6093296"/>
              <a:ext cx="1052736" cy="43204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Ж. р</a:t>
              </a:r>
              <a:r>
                <a:rPr lang="ru-RU" sz="3200" dirty="0" smtClean="0">
                  <a:solidFill>
                    <a:srgbClr val="0000FF"/>
                  </a:solidFill>
                </a:rPr>
                <a:t>.</a:t>
              </a:r>
              <a:endParaRPr lang="ru-RU" sz="32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7916378" y="5733256"/>
            <a:ext cx="1227622" cy="1124744"/>
            <a:chOff x="7916378" y="5733256"/>
            <a:chExt cx="1227622" cy="1124744"/>
          </a:xfrm>
        </p:grpSpPr>
        <p:pic>
          <p:nvPicPr>
            <p:cNvPr id="38" name="Рисунок 37" descr="ball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916378" y="5733256"/>
              <a:ext cx="1124744" cy="1124744"/>
            </a:xfrm>
            <a:prstGeom prst="rect">
              <a:avLst/>
            </a:prstGeom>
          </p:spPr>
        </p:pic>
        <p:sp>
          <p:nvSpPr>
            <p:cNvPr id="39" name="Прямоугольник 38"/>
            <p:cNvSpPr/>
            <p:nvPr/>
          </p:nvSpPr>
          <p:spPr>
            <a:xfrm>
              <a:off x="7916378" y="6065593"/>
              <a:ext cx="1227622" cy="48745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Ср. р.</a:t>
              </a:r>
              <a:endParaRPr lang="ru-RU" sz="3200" b="1" dirty="0">
                <a:solidFill>
                  <a:srgbClr val="0000FF"/>
                </a:solidFill>
              </a:endParaRPr>
            </a:p>
          </p:txBody>
        </p:sp>
      </p:grpSp>
      <p:pic>
        <p:nvPicPr>
          <p:cNvPr id="40" name="Рисунок 39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350" y="3564185"/>
            <a:ext cx="2635210" cy="3513612"/>
          </a:xfrm>
          <a:prstGeom prst="rect">
            <a:avLst/>
          </a:prstGeom>
        </p:spPr>
      </p:pic>
      <p:grpSp>
        <p:nvGrpSpPr>
          <p:cNvPr id="41" name="Группа 40"/>
          <p:cNvGrpSpPr/>
          <p:nvPr/>
        </p:nvGrpSpPr>
        <p:grpSpPr>
          <a:xfrm>
            <a:off x="2123728" y="5746947"/>
            <a:ext cx="1124744" cy="1124744"/>
            <a:chOff x="4139952" y="5733256"/>
            <a:chExt cx="1124744" cy="1124744"/>
          </a:xfrm>
        </p:grpSpPr>
        <p:pic>
          <p:nvPicPr>
            <p:cNvPr id="42" name="Рисунок 41" descr="ball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39952" y="5733256"/>
              <a:ext cx="1124744" cy="1124744"/>
            </a:xfrm>
            <a:prstGeom prst="rect">
              <a:avLst/>
            </a:prstGeom>
          </p:spPr>
        </p:pic>
        <p:sp>
          <p:nvSpPr>
            <p:cNvPr id="43" name="Прямоугольник 42"/>
            <p:cNvSpPr/>
            <p:nvPr/>
          </p:nvSpPr>
          <p:spPr>
            <a:xfrm>
              <a:off x="4139952" y="6004685"/>
              <a:ext cx="1124744" cy="5760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М. р.</a:t>
              </a:r>
              <a:endParaRPr lang="ru-RU" sz="3200" b="1" dirty="0">
                <a:solidFill>
                  <a:srgbClr val="0000FF"/>
                </a:solidFill>
              </a:endParaRPr>
            </a:p>
          </p:txBody>
        </p:sp>
      </p:grpSp>
      <p:pic>
        <p:nvPicPr>
          <p:cNvPr id="4" name="Рисунок 3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1278162"/>
            <a:ext cx="2049707" cy="1614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44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97 0.00046 L -1.45851 -0.01829 " pathEditMode="relative" rAng="0" ptsTypes="AA">
                                      <p:cBhvr>
                                        <p:cTn id="6" dur="2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885" y="-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-315416"/>
            <a:ext cx="7772400" cy="14644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6957392"/>
            <a:ext cx="6400800" cy="19357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7504" y="1844824"/>
            <a:ext cx="1800200" cy="576064"/>
          </a:xfrm>
          <a:prstGeom prst="round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</a:rPr>
              <a:t>СТАРТ</a:t>
            </a:r>
            <a:endParaRPr lang="ru-RU" sz="3600" b="1" dirty="0">
              <a:solidFill>
                <a:srgbClr val="0000FF"/>
              </a:solidFill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8997971" y="3299823"/>
            <a:ext cx="4285094" cy="2556861"/>
            <a:chOff x="3059832" y="1988840"/>
            <a:chExt cx="4285094" cy="2556861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DDB"/>
                </a:clrFrom>
                <a:clrTo>
                  <a:srgbClr val="FFFDDB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6136" y="2132856"/>
              <a:ext cx="1548790" cy="1532957"/>
            </a:xfrm>
            <a:prstGeom prst="rect">
              <a:avLst/>
            </a:prstGeom>
          </p:spPr>
        </p:pic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9832" y="1988840"/>
              <a:ext cx="4171633" cy="2556861"/>
            </a:xfrm>
            <a:prstGeom prst="rect">
              <a:avLst/>
            </a:prstGeom>
          </p:spPr>
        </p:pic>
        <p:sp>
          <p:nvSpPr>
            <p:cNvPr id="19" name="Прямоугольник 18"/>
            <p:cNvSpPr/>
            <p:nvPr/>
          </p:nvSpPr>
          <p:spPr>
            <a:xfrm>
              <a:off x="3635896" y="3356992"/>
              <a:ext cx="2016224" cy="504056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rgbClr val="0000FF"/>
                  </a:solidFill>
                  <a:cs typeface="Times New Roman" pitchFamily="18" charset="0"/>
                </a:rPr>
                <a:t>Повидло</a:t>
              </a:r>
              <a:endParaRPr lang="ru-RU" sz="3600" b="1" dirty="0">
                <a:solidFill>
                  <a:srgbClr val="0000FF"/>
                </a:solidFill>
                <a:cs typeface="Times New Roman" pitchFamily="18" charset="0"/>
              </a:endParaRPr>
            </a:p>
          </p:txBody>
        </p:sp>
      </p:grpSp>
      <p:pic>
        <p:nvPicPr>
          <p:cNvPr id="26" name="Рисунок 2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079" y="3564185"/>
            <a:ext cx="2609022" cy="3478696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6869" y="3181600"/>
            <a:ext cx="2632953" cy="3590391"/>
          </a:xfrm>
          <a:prstGeom prst="rect">
            <a:avLst/>
          </a:prstGeom>
        </p:spPr>
      </p:pic>
      <p:grpSp>
        <p:nvGrpSpPr>
          <p:cNvPr id="34" name="Группа 33"/>
          <p:cNvGrpSpPr/>
          <p:nvPr/>
        </p:nvGrpSpPr>
        <p:grpSpPr>
          <a:xfrm>
            <a:off x="4969729" y="5746948"/>
            <a:ext cx="1124744" cy="1124744"/>
            <a:chOff x="5940152" y="5733256"/>
            <a:chExt cx="1124744" cy="1124744"/>
          </a:xfrm>
        </p:grpSpPr>
        <p:pic>
          <p:nvPicPr>
            <p:cNvPr id="35" name="Рисунок 34" descr="ball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940152" y="5733256"/>
              <a:ext cx="1124744" cy="1124744"/>
            </a:xfrm>
            <a:prstGeom prst="rect">
              <a:avLst/>
            </a:prstGeom>
          </p:spPr>
        </p:pic>
        <p:sp>
          <p:nvSpPr>
            <p:cNvPr id="36" name="Прямоугольник 35"/>
            <p:cNvSpPr/>
            <p:nvPr/>
          </p:nvSpPr>
          <p:spPr>
            <a:xfrm>
              <a:off x="6012160" y="6093296"/>
              <a:ext cx="1052736" cy="43204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Ж. р</a:t>
              </a:r>
              <a:r>
                <a:rPr lang="ru-RU" sz="3200" dirty="0" smtClean="0">
                  <a:solidFill>
                    <a:srgbClr val="0000FF"/>
                  </a:solidFill>
                </a:rPr>
                <a:t>.</a:t>
              </a:r>
              <a:endParaRPr lang="ru-RU" sz="32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7916378" y="5733256"/>
            <a:ext cx="1227622" cy="1124744"/>
            <a:chOff x="7916378" y="5733256"/>
            <a:chExt cx="1227622" cy="1124744"/>
          </a:xfrm>
        </p:grpSpPr>
        <p:pic>
          <p:nvPicPr>
            <p:cNvPr id="38" name="Рисунок 37" descr="ball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916378" y="5733256"/>
              <a:ext cx="1124744" cy="1124744"/>
            </a:xfrm>
            <a:prstGeom prst="rect">
              <a:avLst/>
            </a:prstGeom>
          </p:spPr>
        </p:pic>
        <p:sp>
          <p:nvSpPr>
            <p:cNvPr id="39" name="Прямоугольник 38"/>
            <p:cNvSpPr/>
            <p:nvPr/>
          </p:nvSpPr>
          <p:spPr>
            <a:xfrm>
              <a:off x="7916378" y="6065593"/>
              <a:ext cx="1227622" cy="48745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Ср. р.</a:t>
              </a:r>
              <a:endParaRPr lang="ru-RU" sz="3200" b="1" dirty="0">
                <a:solidFill>
                  <a:srgbClr val="0000FF"/>
                </a:solidFill>
              </a:endParaRPr>
            </a:p>
          </p:txBody>
        </p:sp>
      </p:grpSp>
      <p:pic>
        <p:nvPicPr>
          <p:cNvPr id="40" name="Рисунок 39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350" y="3564185"/>
            <a:ext cx="2635210" cy="3513612"/>
          </a:xfrm>
          <a:prstGeom prst="rect">
            <a:avLst/>
          </a:prstGeom>
        </p:spPr>
      </p:pic>
      <p:grpSp>
        <p:nvGrpSpPr>
          <p:cNvPr id="41" name="Группа 40"/>
          <p:cNvGrpSpPr/>
          <p:nvPr/>
        </p:nvGrpSpPr>
        <p:grpSpPr>
          <a:xfrm>
            <a:off x="2123728" y="5746947"/>
            <a:ext cx="1124744" cy="1124744"/>
            <a:chOff x="4139952" y="5733256"/>
            <a:chExt cx="1124744" cy="1124744"/>
          </a:xfrm>
        </p:grpSpPr>
        <p:pic>
          <p:nvPicPr>
            <p:cNvPr id="42" name="Рисунок 41" descr="ball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39952" y="5733256"/>
              <a:ext cx="1124744" cy="1124744"/>
            </a:xfrm>
            <a:prstGeom prst="rect">
              <a:avLst/>
            </a:prstGeom>
          </p:spPr>
        </p:pic>
        <p:sp>
          <p:nvSpPr>
            <p:cNvPr id="43" name="Прямоугольник 42"/>
            <p:cNvSpPr/>
            <p:nvPr/>
          </p:nvSpPr>
          <p:spPr>
            <a:xfrm>
              <a:off x="4139952" y="6004685"/>
              <a:ext cx="1124744" cy="5760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М. р.</a:t>
              </a:r>
              <a:endParaRPr lang="ru-RU" sz="3200" b="1" dirty="0">
                <a:solidFill>
                  <a:srgbClr val="0000FF"/>
                </a:solidFill>
              </a:endParaRPr>
            </a:p>
          </p:txBody>
        </p:sp>
      </p:grpSp>
      <p:pic>
        <p:nvPicPr>
          <p:cNvPr id="4" name="Рисунок 3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4253" y="1264778"/>
            <a:ext cx="2069782" cy="1630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598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97 0.00046 L -1.45851 -0.01829 " pathEditMode="relative" rAng="0" ptsTypes="AA">
                                      <p:cBhvr>
                                        <p:cTn id="6" dur="2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885" y="-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-315416"/>
            <a:ext cx="7772400" cy="14644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6957392"/>
            <a:ext cx="6400800" cy="19357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7504" y="1844824"/>
            <a:ext cx="1800200" cy="576064"/>
          </a:xfrm>
          <a:prstGeom prst="round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</a:rPr>
              <a:t>СТАРТ</a:t>
            </a:r>
            <a:endParaRPr lang="ru-RU" sz="3600" b="1" dirty="0">
              <a:solidFill>
                <a:srgbClr val="0000FF"/>
              </a:solidFill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8997971" y="3299823"/>
            <a:ext cx="4285094" cy="2556861"/>
            <a:chOff x="3059832" y="1988840"/>
            <a:chExt cx="4285094" cy="2556861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DDB"/>
                </a:clrFrom>
                <a:clrTo>
                  <a:srgbClr val="FFFDDB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6136" y="2132856"/>
              <a:ext cx="1548790" cy="1532957"/>
            </a:xfrm>
            <a:prstGeom prst="rect">
              <a:avLst/>
            </a:prstGeom>
          </p:spPr>
        </p:pic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9832" y="1988840"/>
              <a:ext cx="4171633" cy="2556861"/>
            </a:xfrm>
            <a:prstGeom prst="rect">
              <a:avLst/>
            </a:prstGeom>
          </p:spPr>
        </p:pic>
        <p:sp>
          <p:nvSpPr>
            <p:cNvPr id="19" name="Прямоугольник 18"/>
            <p:cNvSpPr/>
            <p:nvPr/>
          </p:nvSpPr>
          <p:spPr>
            <a:xfrm>
              <a:off x="3635896" y="3356992"/>
              <a:ext cx="2016224" cy="504056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  <a:cs typeface="Times New Roman" pitchFamily="18" charset="0"/>
                </a:rPr>
                <a:t>Отражение</a:t>
              </a:r>
              <a:endParaRPr lang="ru-RU" sz="3600" b="1" dirty="0">
                <a:solidFill>
                  <a:srgbClr val="0000FF"/>
                </a:solidFill>
                <a:cs typeface="Times New Roman" pitchFamily="18" charset="0"/>
              </a:endParaRPr>
            </a:p>
          </p:txBody>
        </p:sp>
      </p:grpSp>
      <p:pic>
        <p:nvPicPr>
          <p:cNvPr id="26" name="Рисунок 2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079" y="3564185"/>
            <a:ext cx="2609022" cy="3478696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6869" y="3181600"/>
            <a:ext cx="2632953" cy="3590391"/>
          </a:xfrm>
          <a:prstGeom prst="rect">
            <a:avLst/>
          </a:prstGeom>
        </p:spPr>
      </p:pic>
      <p:grpSp>
        <p:nvGrpSpPr>
          <p:cNvPr id="34" name="Группа 33"/>
          <p:cNvGrpSpPr/>
          <p:nvPr/>
        </p:nvGrpSpPr>
        <p:grpSpPr>
          <a:xfrm>
            <a:off x="4969729" y="5746948"/>
            <a:ext cx="1124744" cy="1124744"/>
            <a:chOff x="5940152" y="5733256"/>
            <a:chExt cx="1124744" cy="1124744"/>
          </a:xfrm>
        </p:grpSpPr>
        <p:pic>
          <p:nvPicPr>
            <p:cNvPr id="35" name="Рисунок 34" descr="ball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940152" y="5733256"/>
              <a:ext cx="1124744" cy="1124744"/>
            </a:xfrm>
            <a:prstGeom prst="rect">
              <a:avLst/>
            </a:prstGeom>
          </p:spPr>
        </p:pic>
        <p:sp>
          <p:nvSpPr>
            <p:cNvPr id="36" name="Прямоугольник 35"/>
            <p:cNvSpPr/>
            <p:nvPr/>
          </p:nvSpPr>
          <p:spPr>
            <a:xfrm>
              <a:off x="6012160" y="6093296"/>
              <a:ext cx="1052736" cy="43204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Ж. р</a:t>
              </a:r>
              <a:r>
                <a:rPr lang="ru-RU" sz="3200" dirty="0" smtClean="0">
                  <a:solidFill>
                    <a:srgbClr val="0000FF"/>
                  </a:solidFill>
                </a:rPr>
                <a:t>.</a:t>
              </a:r>
              <a:endParaRPr lang="ru-RU" sz="32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7916378" y="5733256"/>
            <a:ext cx="1227622" cy="1124744"/>
            <a:chOff x="7916378" y="5733256"/>
            <a:chExt cx="1227622" cy="1124744"/>
          </a:xfrm>
        </p:grpSpPr>
        <p:pic>
          <p:nvPicPr>
            <p:cNvPr id="38" name="Рисунок 37" descr="ball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916378" y="5733256"/>
              <a:ext cx="1124744" cy="1124744"/>
            </a:xfrm>
            <a:prstGeom prst="rect">
              <a:avLst/>
            </a:prstGeom>
          </p:spPr>
        </p:pic>
        <p:sp>
          <p:nvSpPr>
            <p:cNvPr id="39" name="Прямоугольник 38"/>
            <p:cNvSpPr/>
            <p:nvPr/>
          </p:nvSpPr>
          <p:spPr>
            <a:xfrm>
              <a:off x="7916378" y="6065593"/>
              <a:ext cx="1227622" cy="48745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Ср. р.</a:t>
              </a:r>
              <a:endParaRPr lang="ru-RU" sz="3200" b="1" dirty="0">
                <a:solidFill>
                  <a:srgbClr val="0000FF"/>
                </a:solidFill>
              </a:endParaRPr>
            </a:p>
          </p:txBody>
        </p:sp>
      </p:grpSp>
      <p:pic>
        <p:nvPicPr>
          <p:cNvPr id="40" name="Рисунок 39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350" y="3564185"/>
            <a:ext cx="2635210" cy="3513612"/>
          </a:xfrm>
          <a:prstGeom prst="rect">
            <a:avLst/>
          </a:prstGeom>
        </p:spPr>
      </p:pic>
      <p:grpSp>
        <p:nvGrpSpPr>
          <p:cNvPr id="41" name="Группа 40"/>
          <p:cNvGrpSpPr/>
          <p:nvPr/>
        </p:nvGrpSpPr>
        <p:grpSpPr>
          <a:xfrm>
            <a:off x="2123728" y="5746947"/>
            <a:ext cx="1124744" cy="1124744"/>
            <a:chOff x="4139952" y="5733256"/>
            <a:chExt cx="1124744" cy="1124744"/>
          </a:xfrm>
        </p:grpSpPr>
        <p:pic>
          <p:nvPicPr>
            <p:cNvPr id="42" name="Рисунок 41" descr="ball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39952" y="5733256"/>
              <a:ext cx="1124744" cy="1124744"/>
            </a:xfrm>
            <a:prstGeom prst="rect">
              <a:avLst/>
            </a:prstGeom>
          </p:spPr>
        </p:pic>
        <p:sp>
          <p:nvSpPr>
            <p:cNvPr id="43" name="Прямоугольник 42"/>
            <p:cNvSpPr/>
            <p:nvPr/>
          </p:nvSpPr>
          <p:spPr>
            <a:xfrm>
              <a:off x="4139952" y="6004685"/>
              <a:ext cx="1124744" cy="5760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М. р.</a:t>
              </a:r>
              <a:endParaRPr lang="ru-RU" sz="3200" b="1" dirty="0">
                <a:solidFill>
                  <a:srgbClr val="0000FF"/>
                </a:solidFill>
              </a:endParaRPr>
            </a:p>
          </p:txBody>
        </p:sp>
      </p:grpSp>
      <p:pic>
        <p:nvPicPr>
          <p:cNvPr id="4" name="Рисунок 3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4253" y="1264778"/>
            <a:ext cx="2069782" cy="1630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342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97 0.00046 L -1.45851 -0.01829 " pathEditMode="relative" rAng="0" ptsTypes="AA">
                                      <p:cBhvr>
                                        <p:cTn id="6" dur="2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885" y="-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ая прямоугольная выноска 2"/>
          <p:cNvSpPr/>
          <p:nvPr/>
        </p:nvSpPr>
        <p:spPr>
          <a:xfrm>
            <a:off x="179512" y="116632"/>
            <a:ext cx="4536504" cy="2880320"/>
          </a:xfrm>
          <a:prstGeom prst="wedgeRoundRectCallout">
            <a:avLst>
              <a:gd name="adj1" fmla="val 52977"/>
              <a:gd name="adj2" fmla="val 63754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00FF"/>
                </a:solidFill>
              </a:rPr>
              <a:t>Дорогой </a:t>
            </a:r>
            <a:r>
              <a:rPr lang="ru-RU" sz="2000" b="1" dirty="0">
                <a:solidFill>
                  <a:srgbClr val="0000FF"/>
                </a:solidFill>
              </a:rPr>
              <a:t>друг</a:t>
            </a:r>
            <a:r>
              <a:rPr lang="ru-RU" sz="2000" b="1" dirty="0" smtClean="0">
                <a:solidFill>
                  <a:srgbClr val="0000FF"/>
                </a:solidFill>
              </a:rPr>
              <a:t>!</a:t>
            </a:r>
          </a:p>
          <a:p>
            <a:pPr algn="ctr"/>
            <a:r>
              <a:rPr lang="ru-RU" sz="2000" b="1" dirty="0" smtClean="0">
                <a:solidFill>
                  <a:srgbClr val="0000FF"/>
                </a:solidFill>
              </a:rPr>
              <a:t> </a:t>
            </a:r>
            <a:r>
              <a:rPr lang="ru-RU" sz="2000" b="1" dirty="0">
                <a:solidFill>
                  <a:srgbClr val="0000FF"/>
                </a:solidFill>
              </a:rPr>
              <a:t>Предлагаю тебе потренироваться в определении рода</a:t>
            </a:r>
          </a:p>
          <a:p>
            <a:pPr algn="ctr"/>
            <a:r>
              <a:rPr lang="ru-RU" sz="2000" b="1" dirty="0">
                <a:solidFill>
                  <a:srgbClr val="0000FF"/>
                </a:solidFill>
              </a:rPr>
              <a:t>имён существительных. </a:t>
            </a:r>
            <a:endParaRPr lang="ru-RU" sz="2000" b="1" dirty="0" smtClean="0">
              <a:solidFill>
                <a:srgbClr val="0000FF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000FF"/>
                </a:solidFill>
              </a:rPr>
              <a:t>Читай </a:t>
            </a:r>
            <a:r>
              <a:rPr lang="ru-RU" sz="2000" b="1" dirty="0">
                <a:solidFill>
                  <a:srgbClr val="0000FF"/>
                </a:solidFill>
              </a:rPr>
              <a:t>слово на </a:t>
            </a:r>
            <a:r>
              <a:rPr lang="ru-RU" sz="2000" b="1" dirty="0" smtClean="0">
                <a:solidFill>
                  <a:srgbClr val="0000FF"/>
                </a:solidFill>
              </a:rPr>
              <a:t>моём паровозике </a:t>
            </a:r>
            <a:r>
              <a:rPr lang="ru-RU" sz="2000" b="1" dirty="0">
                <a:solidFill>
                  <a:srgbClr val="0000FF"/>
                </a:solidFill>
              </a:rPr>
              <a:t>и выбирай верный ответ </a:t>
            </a:r>
            <a:r>
              <a:rPr lang="ru-RU" sz="2000" b="1" dirty="0" smtClean="0">
                <a:solidFill>
                  <a:srgbClr val="0000FF"/>
                </a:solidFill>
              </a:rPr>
              <a:t>на мяче</a:t>
            </a:r>
            <a:r>
              <a:rPr lang="ru-RU" sz="2000" b="1" dirty="0">
                <a:solidFill>
                  <a:srgbClr val="0000FF"/>
                </a:solidFill>
              </a:rPr>
              <a:t>. </a:t>
            </a:r>
            <a:endParaRPr lang="ru-RU" sz="2000" b="1" dirty="0" smtClean="0">
              <a:solidFill>
                <a:srgbClr val="0000FF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000FF"/>
                </a:solidFill>
              </a:rPr>
              <a:t>Желаю </a:t>
            </a:r>
            <a:r>
              <a:rPr lang="ru-RU" sz="2000" b="1" dirty="0">
                <a:solidFill>
                  <a:srgbClr val="0000FF"/>
                </a:solidFill>
              </a:rPr>
              <a:t>удачи</a:t>
            </a:r>
            <a:r>
              <a:rPr lang="ru-RU" sz="1600" b="1" dirty="0">
                <a:solidFill>
                  <a:srgbClr val="0000FF"/>
                </a:solidFill>
              </a:rPr>
              <a:t>!</a:t>
            </a:r>
          </a:p>
          <a:p>
            <a:pPr algn="ctr"/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942" y="2204864"/>
            <a:ext cx="3835400" cy="28765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0812" y="2925551"/>
            <a:ext cx="3122612" cy="416348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795" y="2746939"/>
            <a:ext cx="3014778" cy="4111061"/>
          </a:xfrm>
          <a:prstGeom prst="rect">
            <a:avLst/>
          </a:prstGeom>
        </p:spPr>
      </p:pic>
      <p:pic>
        <p:nvPicPr>
          <p:cNvPr id="1026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052537"/>
            <a:ext cx="1890713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Овальная выноска 8"/>
          <p:cNvSpPr/>
          <p:nvPr/>
        </p:nvSpPr>
        <p:spPr>
          <a:xfrm>
            <a:off x="2151449" y="4948011"/>
            <a:ext cx="2520280" cy="1373469"/>
          </a:xfrm>
          <a:prstGeom prst="wedgeEllipseCallout">
            <a:avLst>
              <a:gd name="adj1" fmla="val -58842"/>
              <a:gd name="adj2" fmla="val -5163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ОШИБКА!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1" name="Овальная выноска 10"/>
          <p:cNvSpPr/>
          <p:nvPr/>
        </p:nvSpPr>
        <p:spPr>
          <a:xfrm>
            <a:off x="4932040" y="4948012"/>
            <a:ext cx="2520280" cy="1373469"/>
          </a:xfrm>
          <a:prstGeom prst="wedgeEllipseCallout">
            <a:avLst>
              <a:gd name="adj1" fmla="val 62529"/>
              <a:gd name="adj2" fmla="val -46082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ВЕРНО!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878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14:prism isContent="1" isInverted="1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-315416"/>
            <a:ext cx="7772400" cy="14644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6957392"/>
            <a:ext cx="6400800" cy="19357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7504" y="1844824"/>
            <a:ext cx="1800200" cy="576064"/>
          </a:xfrm>
          <a:prstGeom prst="round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</a:rPr>
              <a:t>СТАРТ</a:t>
            </a:r>
            <a:endParaRPr lang="ru-RU" sz="3600" b="1" dirty="0">
              <a:solidFill>
                <a:srgbClr val="0000FF"/>
              </a:solidFill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8997971" y="3299823"/>
            <a:ext cx="4285094" cy="2556861"/>
            <a:chOff x="3059832" y="1988840"/>
            <a:chExt cx="4285094" cy="2556861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DDB"/>
                </a:clrFrom>
                <a:clrTo>
                  <a:srgbClr val="FFFDDB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6136" y="2132856"/>
              <a:ext cx="1548790" cy="1532957"/>
            </a:xfrm>
            <a:prstGeom prst="rect">
              <a:avLst/>
            </a:prstGeom>
          </p:spPr>
        </p:pic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9832" y="1988840"/>
              <a:ext cx="4171633" cy="2556861"/>
            </a:xfrm>
            <a:prstGeom prst="rect">
              <a:avLst/>
            </a:prstGeom>
          </p:spPr>
        </p:pic>
        <p:sp>
          <p:nvSpPr>
            <p:cNvPr id="19" name="Прямоугольник 18"/>
            <p:cNvSpPr/>
            <p:nvPr/>
          </p:nvSpPr>
          <p:spPr>
            <a:xfrm>
              <a:off x="3635896" y="3356992"/>
              <a:ext cx="2016224" cy="504056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b="1" dirty="0" smtClean="0">
                  <a:solidFill>
                    <a:srgbClr val="0000FF"/>
                  </a:solidFill>
                  <a:cs typeface="Times New Roman" pitchFamily="18" charset="0"/>
                </a:rPr>
                <a:t>Вуаль</a:t>
              </a:r>
              <a:endParaRPr lang="ru-RU" sz="3600" b="1" dirty="0">
                <a:solidFill>
                  <a:srgbClr val="0000FF"/>
                </a:solidFill>
                <a:cs typeface="Times New Roman" pitchFamily="18" charset="0"/>
              </a:endParaRPr>
            </a:p>
          </p:txBody>
        </p:sp>
      </p:grpSp>
      <p:pic>
        <p:nvPicPr>
          <p:cNvPr id="26" name="Рисунок 2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6100" y="3141543"/>
            <a:ext cx="2677988" cy="3651803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9728" y="3599102"/>
            <a:ext cx="2609022" cy="3478696"/>
          </a:xfrm>
          <a:prstGeom prst="rect">
            <a:avLst/>
          </a:prstGeom>
        </p:spPr>
      </p:pic>
      <p:grpSp>
        <p:nvGrpSpPr>
          <p:cNvPr id="34" name="Группа 33"/>
          <p:cNvGrpSpPr/>
          <p:nvPr/>
        </p:nvGrpSpPr>
        <p:grpSpPr>
          <a:xfrm>
            <a:off x="4969729" y="5746948"/>
            <a:ext cx="1124744" cy="1124744"/>
            <a:chOff x="5940152" y="5733256"/>
            <a:chExt cx="1124744" cy="1124744"/>
          </a:xfrm>
        </p:grpSpPr>
        <p:pic>
          <p:nvPicPr>
            <p:cNvPr id="35" name="Рисунок 34" descr="ball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940152" y="5733256"/>
              <a:ext cx="1124744" cy="1124744"/>
            </a:xfrm>
            <a:prstGeom prst="rect">
              <a:avLst/>
            </a:prstGeom>
          </p:spPr>
        </p:pic>
        <p:sp>
          <p:nvSpPr>
            <p:cNvPr id="36" name="Прямоугольник 35"/>
            <p:cNvSpPr/>
            <p:nvPr/>
          </p:nvSpPr>
          <p:spPr>
            <a:xfrm>
              <a:off x="6012160" y="6093296"/>
              <a:ext cx="1052736" cy="43204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Ж. р</a:t>
              </a:r>
              <a:r>
                <a:rPr lang="ru-RU" sz="3200" dirty="0" smtClean="0">
                  <a:solidFill>
                    <a:srgbClr val="0000FF"/>
                  </a:solidFill>
                </a:rPr>
                <a:t>.</a:t>
              </a:r>
              <a:endParaRPr lang="ru-RU" sz="32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7916378" y="5733256"/>
            <a:ext cx="1227622" cy="1124744"/>
            <a:chOff x="7916378" y="5733256"/>
            <a:chExt cx="1227622" cy="1124744"/>
          </a:xfrm>
        </p:grpSpPr>
        <p:pic>
          <p:nvPicPr>
            <p:cNvPr id="38" name="Рисунок 37" descr="ball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916378" y="5733256"/>
              <a:ext cx="1124744" cy="1124744"/>
            </a:xfrm>
            <a:prstGeom prst="rect">
              <a:avLst/>
            </a:prstGeom>
          </p:spPr>
        </p:pic>
        <p:sp>
          <p:nvSpPr>
            <p:cNvPr id="39" name="Прямоугольник 38"/>
            <p:cNvSpPr/>
            <p:nvPr/>
          </p:nvSpPr>
          <p:spPr>
            <a:xfrm>
              <a:off x="7916378" y="6065593"/>
              <a:ext cx="1227622" cy="48745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Ср. р.</a:t>
              </a:r>
              <a:endParaRPr lang="ru-RU" sz="3200" b="1" dirty="0">
                <a:solidFill>
                  <a:srgbClr val="0000FF"/>
                </a:solidFill>
              </a:endParaRPr>
            </a:p>
          </p:txBody>
        </p:sp>
      </p:grpSp>
      <p:pic>
        <p:nvPicPr>
          <p:cNvPr id="40" name="Рисунок 39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350" y="3564185"/>
            <a:ext cx="2635210" cy="3513612"/>
          </a:xfrm>
          <a:prstGeom prst="rect">
            <a:avLst/>
          </a:prstGeom>
        </p:spPr>
      </p:pic>
      <p:grpSp>
        <p:nvGrpSpPr>
          <p:cNvPr id="41" name="Группа 40"/>
          <p:cNvGrpSpPr/>
          <p:nvPr/>
        </p:nvGrpSpPr>
        <p:grpSpPr>
          <a:xfrm>
            <a:off x="2123728" y="5746947"/>
            <a:ext cx="1124744" cy="1124744"/>
            <a:chOff x="4139952" y="5733256"/>
            <a:chExt cx="1124744" cy="1124744"/>
          </a:xfrm>
        </p:grpSpPr>
        <p:pic>
          <p:nvPicPr>
            <p:cNvPr id="42" name="Рисунок 41" descr="ball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39952" y="5733256"/>
              <a:ext cx="1124744" cy="1124744"/>
            </a:xfrm>
            <a:prstGeom prst="rect">
              <a:avLst/>
            </a:prstGeom>
          </p:spPr>
        </p:pic>
        <p:sp>
          <p:nvSpPr>
            <p:cNvPr id="43" name="Прямоугольник 42"/>
            <p:cNvSpPr/>
            <p:nvPr/>
          </p:nvSpPr>
          <p:spPr>
            <a:xfrm>
              <a:off x="4139952" y="6004685"/>
              <a:ext cx="1124744" cy="5760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М. р.</a:t>
              </a:r>
              <a:endParaRPr lang="ru-RU" sz="3200" b="1" dirty="0">
                <a:solidFill>
                  <a:srgbClr val="0000FF"/>
                </a:solidFill>
              </a:endParaRPr>
            </a:p>
          </p:txBody>
        </p:sp>
      </p:grpSp>
      <p:pic>
        <p:nvPicPr>
          <p:cNvPr id="4" name="Рисунок 3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1278162"/>
            <a:ext cx="2049707" cy="1614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44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97 0.00046 L -1.45851 -0.01829 " pathEditMode="relative" rAng="0" ptsTypes="AA">
                                      <p:cBhvr>
                                        <p:cTn id="6" dur="2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885" y="-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-315416"/>
            <a:ext cx="7772400" cy="14644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6957392"/>
            <a:ext cx="6400800" cy="19357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7504" y="1844824"/>
            <a:ext cx="1800200" cy="576064"/>
          </a:xfrm>
          <a:prstGeom prst="round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</a:rPr>
              <a:t>СТАРТ</a:t>
            </a:r>
            <a:endParaRPr lang="ru-RU" sz="3600" b="1" dirty="0">
              <a:solidFill>
                <a:srgbClr val="0000FF"/>
              </a:solidFill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8997971" y="3299823"/>
            <a:ext cx="4285094" cy="2556861"/>
            <a:chOff x="3059832" y="1988840"/>
            <a:chExt cx="4285094" cy="2556861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DDB"/>
                </a:clrFrom>
                <a:clrTo>
                  <a:srgbClr val="FFFDDB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6136" y="2132856"/>
              <a:ext cx="1548790" cy="1532957"/>
            </a:xfrm>
            <a:prstGeom prst="rect">
              <a:avLst/>
            </a:prstGeom>
          </p:spPr>
        </p:pic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9832" y="1988840"/>
              <a:ext cx="4171633" cy="2556861"/>
            </a:xfrm>
            <a:prstGeom prst="rect">
              <a:avLst/>
            </a:prstGeom>
          </p:spPr>
        </p:pic>
        <p:sp>
          <p:nvSpPr>
            <p:cNvPr id="19" name="Прямоугольник 18"/>
            <p:cNvSpPr/>
            <p:nvPr/>
          </p:nvSpPr>
          <p:spPr>
            <a:xfrm>
              <a:off x="3635896" y="3356992"/>
              <a:ext cx="2016224" cy="504056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b="1" dirty="0" smtClean="0">
                  <a:solidFill>
                    <a:srgbClr val="0000FF"/>
                  </a:solidFill>
                  <a:cs typeface="Times New Roman" pitchFamily="18" charset="0"/>
                </a:rPr>
                <a:t>Меню</a:t>
              </a:r>
              <a:endParaRPr lang="ru-RU" sz="3600" b="1" dirty="0">
                <a:solidFill>
                  <a:srgbClr val="0000FF"/>
                </a:solidFill>
                <a:cs typeface="Times New Roman" pitchFamily="18" charset="0"/>
              </a:endParaRPr>
            </a:p>
          </p:txBody>
        </p:sp>
      </p:grpSp>
      <p:pic>
        <p:nvPicPr>
          <p:cNvPr id="26" name="Рисунок 2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079" y="3564185"/>
            <a:ext cx="2609022" cy="3478696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6869" y="3181600"/>
            <a:ext cx="2632953" cy="3590391"/>
          </a:xfrm>
          <a:prstGeom prst="rect">
            <a:avLst/>
          </a:prstGeom>
        </p:spPr>
      </p:pic>
      <p:grpSp>
        <p:nvGrpSpPr>
          <p:cNvPr id="34" name="Группа 33"/>
          <p:cNvGrpSpPr/>
          <p:nvPr/>
        </p:nvGrpSpPr>
        <p:grpSpPr>
          <a:xfrm>
            <a:off x="4969729" y="5746948"/>
            <a:ext cx="1124744" cy="1124744"/>
            <a:chOff x="5940152" y="5733256"/>
            <a:chExt cx="1124744" cy="1124744"/>
          </a:xfrm>
        </p:grpSpPr>
        <p:pic>
          <p:nvPicPr>
            <p:cNvPr id="35" name="Рисунок 34" descr="ball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940152" y="5733256"/>
              <a:ext cx="1124744" cy="1124744"/>
            </a:xfrm>
            <a:prstGeom prst="rect">
              <a:avLst/>
            </a:prstGeom>
          </p:spPr>
        </p:pic>
        <p:sp>
          <p:nvSpPr>
            <p:cNvPr id="36" name="Прямоугольник 35"/>
            <p:cNvSpPr/>
            <p:nvPr/>
          </p:nvSpPr>
          <p:spPr>
            <a:xfrm>
              <a:off x="6012160" y="6093296"/>
              <a:ext cx="1052736" cy="43204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Ж. р</a:t>
              </a:r>
              <a:r>
                <a:rPr lang="ru-RU" sz="3200" dirty="0" smtClean="0">
                  <a:solidFill>
                    <a:srgbClr val="0000FF"/>
                  </a:solidFill>
                </a:rPr>
                <a:t>.</a:t>
              </a:r>
              <a:endParaRPr lang="ru-RU" sz="32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7916378" y="5733256"/>
            <a:ext cx="1227622" cy="1124744"/>
            <a:chOff x="7916378" y="5733256"/>
            <a:chExt cx="1227622" cy="1124744"/>
          </a:xfrm>
        </p:grpSpPr>
        <p:pic>
          <p:nvPicPr>
            <p:cNvPr id="38" name="Рисунок 37" descr="ball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916378" y="5733256"/>
              <a:ext cx="1124744" cy="1124744"/>
            </a:xfrm>
            <a:prstGeom prst="rect">
              <a:avLst/>
            </a:prstGeom>
          </p:spPr>
        </p:pic>
        <p:sp>
          <p:nvSpPr>
            <p:cNvPr id="39" name="Прямоугольник 38"/>
            <p:cNvSpPr/>
            <p:nvPr/>
          </p:nvSpPr>
          <p:spPr>
            <a:xfrm>
              <a:off x="7916378" y="6065593"/>
              <a:ext cx="1227622" cy="48745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Ср. р.</a:t>
              </a:r>
              <a:endParaRPr lang="ru-RU" sz="3200" b="1" dirty="0">
                <a:solidFill>
                  <a:srgbClr val="0000FF"/>
                </a:solidFill>
              </a:endParaRPr>
            </a:p>
          </p:txBody>
        </p:sp>
      </p:grpSp>
      <p:pic>
        <p:nvPicPr>
          <p:cNvPr id="40" name="Рисунок 39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350" y="3564185"/>
            <a:ext cx="2635210" cy="3513612"/>
          </a:xfrm>
          <a:prstGeom prst="rect">
            <a:avLst/>
          </a:prstGeom>
        </p:spPr>
      </p:pic>
      <p:grpSp>
        <p:nvGrpSpPr>
          <p:cNvPr id="41" name="Группа 40"/>
          <p:cNvGrpSpPr/>
          <p:nvPr/>
        </p:nvGrpSpPr>
        <p:grpSpPr>
          <a:xfrm>
            <a:off x="2123728" y="5746947"/>
            <a:ext cx="1124744" cy="1124744"/>
            <a:chOff x="4139952" y="5733256"/>
            <a:chExt cx="1124744" cy="1124744"/>
          </a:xfrm>
        </p:grpSpPr>
        <p:pic>
          <p:nvPicPr>
            <p:cNvPr id="42" name="Рисунок 41" descr="ball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39952" y="5733256"/>
              <a:ext cx="1124744" cy="1124744"/>
            </a:xfrm>
            <a:prstGeom prst="rect">
              <a:avLst/>
            </a:prstGeom>
          </p:spPr>
        </p:pic>
        <p:sp>
          <p:nvSpPr>
            <p:cNvPr id="43" name="Прямоугольник 42"/>
            <p:cNvSpPr/>
            <p:nvPr/>
          </p:nvSpPr>
          <p:spPr>
            <a:xfrm>
              <a:off x="4139952" y="6004685"/>
              <a:ext cx="1124744" cy="5760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М. р.</a:t>
              </a:r>
              <a:endParaRPr lang="ru-RU" sz="3200" b="1" dirty="0">
                <a:solidFill>
                  <a:srgbClr val="0000FF"/>
                </a:solidFill>
              </a:endParaRPr>
            </a:p>
          </p:txBody>
        </p:sp>
      </p:grpSp>
      <p:pic>
        <p:nvPicPr>
          <p:cNvPr id="4" name="Рисунок 3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4253" y="1264778"/>
            <a:ext cx="2069782" cy="1630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342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97 0.00046 L -1.45851 -0.01829 " pathEditMode="relative" rAng="0" ptsTypes="AA">
                                      <p:cBhvr>
                                        <p:cTn id="6" dur="2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885" y="-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-315416"/>
            <a:ext cx="7772400" cy="14644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6957392"/>
            <a:ext cx="6400800" cy="19357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7504" y="1844824"/>
            <a:ext cx="1800200" cy="576064"/>
          </a:xfrm>
          <a:prstGeom prst="round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</a:rPr>
              <a:t>СТАРТ</a:t>
            </a:r>
            <a:endParaRPr lang="ru-RU" sz="3600" b="1" dirty="0">
              <a:solidFill>
                <a:srgbClr val="0000FF"/>
              </a:solidFill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8997971" y="3299823"/>
            <a:ext cx="4285094" cy="2556861"/>
            <a:chOff x="3059832" y="1988840"/>
            <a:chExt cx="4285094" cy="2556861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DDB"/>
                </a:clrFrom>
                <a:clrTo>
                  <a:srgbClr val="FFFDDB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6136" y="2132856"/>
              <a:ext cx="1548790" cy="1532957"/>
            </a:xfrm>
            <a:prstGeom prst="rect">
              <a:avLst/>
            </a:prstGeom>
          </p:spPr>
        </p:pic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9832" y="1988840"/>
              <a:ext cx="4171633" cy="2556861"/>
            </a:xfrm>
            <a:prstGeom prst="rect">
              <a:avLst/>
            </a:prstGeom>
          </p:spPr>
        </p:pic>
        <p:sp>
          <p:nvSpPr>
            <p:cNvPr id="19" name="Прямоугольник 18"/>
            <p:cNvSpPr/>
            <p:nvPr/>
          </p:nvSpPr>
          <p:spPr>
            <a:xfrm>
              <a:off x="3635896" y="3356992"/>
              <a:ext cx="2016224" cy="504056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b="1" dirty="0" smtClean="0">
                  <a:solidFill>
                    <a:srgbClr val="0000FF"/>
                  </a:solidFill>
                  <a:cs typeface="Times New Roman" pitchFamily="18" charset="0"/>
                </a:rPr>
                <a:t>Лето</a:t>
              </a:r>
              <a:endParaRPr lang="ru-RU" sz="3600" b="1" dirty="0">
                <a:solidFill>
                  <a:srgbClr val="0000FF"/>
                </a:solidFill>
                <a:cs typeface="Times New Roman" pitchFamily="18" charset="0"/>
              </a:endParaRPr>
            </a:p>
          </p:txBody>
        </p:sp>
      </p:grpSp>
      <p:pic>
        <p:nvPicPr>
          <p:cNvPr id="26" name="Рисунок 2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079" y="3564185"/>
            <a:ext cx="2609022" cy="3478696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6869" y="3181600"/>
            <a:ext cx="2632953" cy="3590391"/>
          </a:xfrm>
          <a:prstGeom prst="rect">
            <a:avLst/>
          </a:prstGeom>
        </p:spPr>
      </p:pic>
      <p:grpSp>
        <p:nvGrpSpPr>
          <p:cNvPr id="34" name="Группа 33"/>
          <p:cNvGrpSpPr/>
          <p:nvPr/>
        </p:nvGrpSpPr>
        <p:grpSpPr>
          <a:xfrm>
            <a:off x="4969729" y="5746948"/>
            <a:ext cx="1124744" cy="1124744"/>
            <a:chOff x="5940152" y="5733256"/>
            <a:chExt cx="1124744" cy="1124744"/>
          </a:xfrm>
        </p:grpSpPr>
        <p:pic>
          <p:nvPicPr>
            <p:cNvPr id="35" name="Рисунок 34" descr="ball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940152" y="5733256"/>
              <a:ext cx="1124744" cy="1124744"/>
            </a:xfrm>
            <a:prstGeom prst="rect">
              <a:avLst/>
            </a:prstGeom>
          </p:spPr>
        </p:pic>
        <p:sp>
          <p:nvSpPr>
            <p:cNvPr id="36" name="Прямоугольник 35"/>
            <p:cNvSpPr/>
            <p:nvPr/>
          </p:nvSpPr>
          <p:spPr>
            <a:xfrm>
              <a:off x="6012160" y="6093296"/>
              <a:ext cx="1052736" cy="43204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Ж. р</a:t>
              </a:r>
              <a:r>
                <a:rPr lang="ru-RU" sz="3200" dirty="0" smtClean="0">
                  <a:solidFill>
                    <a:srgbClr val="0000FF"/>
                  </a:solidFill>
                </a:rPr>
                <a:t>.</a:t>
              </a:r>
              <a:endParaRPr lang="ru-RU" sz="32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7916378" y="5733256"/>
            <a:ext cx="1227622" cy="1124744"/>
            <a:chOff x="7916378" y="5733256"/>
            <a:chExt cx="1227622" cy="1124744"/>
          </a:xfrm>
        </p:grpSpPr>
        <p:pic>
          <p:nvPicPr>
            <p:cNvPr id="38" name="Рисунок 37" descr="ball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916378" y="5733256"/>
              <a:ext cx="1124744" cy="1124744"/>
            </a:xfrm>
            <a:prstGeom prst="rect">
              <a:avLst/>
            </a:prstGeom>
          </p:spPr>
        </p:pic>
        <p:sp>
          <p:nvSpPr>
            <p:cNvPr id="39" name="Прямоугольник 38"/>
            <p:cNvSpPr/>
            <p:nvPr/>
          </p:nvSpPr>
          <p:spPr>
            <a:xfrm>
              <a:off x="7916378" y="6065593"/>
              <a:ext cx="1227622" cy="48745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Ср. р.</a:t>
              </a:r>
              <a:endParaRPr lang="ru-RU" sz="3200" b="1" dirty="0">
                <a:solidFill>
                  <a:srgbClr val="0000FF"/>
                </a:solidFill>
              </a:endParaRPr>
            </a:p>
          </p:txBody>
        </p:sp>
      </p:grpSp>
      <p:pic>
        <p:nvPicPr>
          <p:cNvPr id="40" name="Рисунок 39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350" y="3564185"/>
            <a:ext cx="2635210" cy="3513612"/>
          </a:xfrm>
          <a:prstGeom prst="rect">
            <a:avLst/>
          </a:prstGeom>
        </p:spPr>
      </p:pic>
      <p:grpSp>
        <p:nvGrpSpPr>
          <p:cNvPr id="41" name="Группа 40"/>
          <p:cNvGrpSpPr/>
          <p:nvPr/>
        </p:nvGrpSpPr>
        <p:grpSpPr>
          <a:xfrm>
            <a:off x="2123728" y="5746947"/>
            <a:ext cx="1124744" cy="1124744"/>
            <a:chOff x="4139952" y="5733256"/>
            <a:chExt cx="1124744" cy="1124744"/>
          </a:xfrm>
        </p:grpSpPr>
        <p:pic>
          <p:nvPicPr>
            <p:cNvPr id="42" name="Рисунок 41" descr="ball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39952" y="5733256"/>
              <a:ext cx="1124744" cy="1124744"/>
            </a:xfrm>
            <a:prstGeom prst="rect">
              <a:avLst/>
            </a:prstGeom>
          </p:spPr>
        </p:pic>
        <p:sp>
          <p:nvSpPr>
            <p:cNvPr id="43" name="Прямоугольник 42"/>
            <p:cNvSpPr/>
            <p:nvPr/>
          </p:nvSpPr>
          <p:spPr>
            <a:xfrm>
              <a:off x="4139952" y="6004685"/>
              <a:ext cx="1124744" cy="5760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М. р.</a:t>
              </a:r>
              <a:endParaRPr lang="ru-RU" sz="3200" b="1" dirty="0">
                <a:solidFill>
                  <a:srgbClr val="0000FF"/>
                </a:solidFill>
              </a:endParaRPr>
            </a:p>
          </p:txBody>
        </p:sp>
      </p:grpSp>
      <p:pic>
        <p:nvPicPr>
          <p:cNvPr id="4" name="Рисунок 3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4253" y="1264778"/>
            <a:ext cx="2069782" cy="1630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342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97 0.00046 L -1.45851 -0.01829 " pathEditMode="relative" rAng="0" ptsTypes="AA">
                                      <p:cBhvr>
                                        <p:cTn id="6" dur="2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885" y="-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20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412853" y="146051"/>
            <a:ext cx="8572560" cy="642942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  <a:sp3d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Источники изображений</a:t>
            </a:r>
            <a:endParaRPr lang="ru-RU" sz="1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Малыш - </a:t>
            </a:r>
            <a:r>
              <a:rPr lang="ru-RU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4"/>
              </a:rPr>
              <a:t>http://loadandroidgames.ru/wp-content/uploads/2015/apps_images/barbos-for-kid-kiny-coloring_1.png</a:t>
            </a:r>
            <a:endParaRPr lang="ru-RU" sz="1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5"/>
              </a:rPr>
              <a:t>http://cs605523.vk.me/v605523406/4756/iWfKlL6Mmoc.jpg</a:t>
            </a:r>
            <a:endParaRPr lang="ru-RU" sz="1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Лиза - </a:t>
            </a:r>
            <a:r>
              <a:rPr lang="ru-RU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6"/>
              </a:rPr>
              <a:t>http://biz.barboskiny.ru/wp-content/uploads/2014/07/adv-liza.jpg</a:t>
            </a:r>
            <a:endParaRPr lang="ru-RU" sz="1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Комната - </a:t>
            </a:r>
            <a:r>
              <a:rPr lang="ru-RU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7"/>
              </a:rPr>
              <a:t>http://st-im.kinopoisk.ru/im/kadr/1/7/4/kinopoisk.ru-Barboskiny-1749770.jpg</a:t>
            </a:r>
            <a:endParaRPr lang="ru-RU" sz="1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Гена - </a:t>
            </a:r>
            <a:r>
              <a:rPr lang="ru-RU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8"/>
              </a:rPr>
              <a:t>http://liberty-news.us/wp-images/571a45b7688e3.jpg</a:t>
            </a:r>
            <a:endParaRPr lang="ru-RU" sz="1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Паровозик - </a:t>
            </a:r>
            <a:r>
              <a:rPr lang="ru-RU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9"/>
              </a:rPr>
              <a:t>http://44konverta.com/wp-content/uploads/2014/01/skazki_s_dvizheniyami-e1389311765689.png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endParaRPr lang="ru-RU" sz="1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Мяч - </a:t>
            </a:r>
            <a:r>
              <a:rPr lang="ru-RU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10"/>
              </a:rPr>
              <a:t>http://www.balt-toys.ru/uploaded/image/ball.jpg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endParaRPr lang="ru-RU" sz="1400" dirty="0">
              <a:ea typeface="Calibri"/>
              <a:cs typeface="Times New Roman"/>
            </a:endParaRPr>
          </a:p>
          <a:p>
            <a:r>
              <a:rPr lang="ru-RU" dirty="0">
                <a:latin typeface="Times New Roman"/>
                <a:ea typeface="Calibri"/>
              </a:rPr>
              <a:t>Стрелка - </a:t>
            </a:r>
            <a:r>
              <a:rPr lang="ru-RU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11"/>
              </a:rPr>
              <a:t>http://alt.com.ru/images/d/d/spetsialnye-ehffekty-v-3ds-max-ogon.gif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" name="Умножение 2">
            <a:hlinkClick r:id="" action="ppaction://hlinkshowjump?jump=endshow"/>
          </p:cNvPr>
          <p:cNvSpPr/>
          <p:nvPr/>
        </p:nvSpPr>
        <p:spPr>
          <a:xfrm>
            <a:off x="4966654" y="5180285"/>
            <a:ext cx="1569986" cy="1778319"/>
          </a:xfrm>
          <a:prstGeom prst="mathMultiply">
            <a:avLst/>
          </a:prstGeom>
          <a:solidFill>
            <a:srgbClr val="004DE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Управляющая кнопка: возврат 5">
            <a:hlinkClick r:id="rId12" action="ppaction://hlinksldjump" highlightClick="1"/>
          </p:cNvPr>
          <p:cNvSpPr/>
          <p:nvPr/>
        </p:nvSpPr>
        <p:spPr>
          <a:xfrm>
            <a:off x="7812360" y="5266978"/>
            <a:ext cx="1207618" cy="1308493"/>
          </a:xfrm>
          <a:prstGeom prst="actionButtonReturn">
            <a:avLst/>
          </a:prstGeom>
          <a:solidFill>
            <a:srgbClr val="004DE6"/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720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14:prism isContent="1" isInverted="1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-315416"/>
            <a:ext cx="7772400" cy="14644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6957392"/>
            <a:ext cx="6400800" cy="19357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7504" y="1844824"/>
            <a:ext cx="1800200" cy="576064"/>
          </a:xfrm>
          <a:prstGeom prst="round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</a:rPr>
              <a:t>СТАРТ</a:t>
            </a:r>
            <a:endParaRPr lang="ru-RU" sz="3600" b="1" dirty="0">
              <a:solidFill>
                <a:srgbClr val="0000FF"/>
              </a:solidFill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8997971" y="3299823"/>
            <a:ext cx="4285094" cy="2556861"/>
            <a:chOff x="3059832" y="1988840"/>
            <a:chExt cx="4285094" cy="2556861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DDB"/>
                </a:clrFrom>
                <a:clrTo>
                  <a:srgbClr val="FFFDDB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6136" y="2132856"/>
              <a:ext cx="1548790" cy="1532957"/>
            </a:xfrm>
            <a:prstGeom prst="rect">
              <a:avLst/>
            </a:prstGeom>
          </p:spPr>
        </p:pic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9832" y="1988840"/>
              <a:ext cx="4171633" cy="2556861"/>
            </a:xfrm>
            <a:prstGeom prst="rect">
              <a:avLst/>
            </a:prstGeom>
          </p:spPr>
        </p:pic>
        <p:sp>
          <p:nvSpPr>
            <p:cNvPr id="19" name="Прямоугольник 18"/>
            <p:cNvSpPr/>
            <p:nvPr/>
          </p:nvSpPr>
          <p:spPr>
            <a:xfrm>
              <a:off x="3635896" y="3356992"/>
              <a:ext cx="2016224" cy="504056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rgbClr val="0000FF"/>
                  </a:solidFill>
                  <a:cs typeface="Times New Roman" pitchFamily="18" charset="0"/>
                </a:rPr>
                <a:t>Шампунь</a:t>
              </a:r>
              <a:endParaRPr lang="ru-RU" sz="3600" b="1" dirty="0">
                <a:solidFill>
                  <a:srgbClr val="0000FF"/>
                </a:solidFill>
                <a:cs typeface="Times New Roman" pitchFamily="18" charset="0"/>
              </a:endParaRPr>
            </a:p>
          </p:txBody>
        </p:sp>
      </p:grpSp>
      <p:pic>
        <p:nvPicPr>
          <p:cNvPr id="26" name="Рисунок 2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079" y="3564185"/>
            <a:ext cx="2609022" cy="3478696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9728" y="3599102"/>
            <a:ext cx="2609022" cy="3478696"/>
          </a:xfrm>
          <a:prstGeom prst="rect">
            <a:avLst/>
          </a:prstGeom>
        </p:spPr>
      </p:pic>
      <p:grpSp>
        <p:nvGrpSpPr>
          <p:cNvPr id="34" name="Группа 33"/>
          <p:cNvGrpSpPr/>
          <p:nvPr/>
        </p:nvGrpSpPr>
        <p:grpSpPr>
          <a:xfrm>
            <a:off x="4969729" y="5746948"/>
            <a:ext cx="1124744" cy="1124744"/>
            <a:chOff x="5940152" y="5733256"/>
            <a:chExt cx="1124744" cy="1124744"/>
          </a:xfrm>
        </p:grpSpPr>
        <p:pic>
          <p:nvPicPr>
            <p:cNvPr id="35" name="Рисунок 34" descr="ball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940152" y="5733256"/>
              <a:ext cx="1124744" cy="1124744"/>
            </a:xfrm>
            <a:prstGeom prst="rect">
              <a:avLst/>
            </a:prstGeom>
          </p:spPr>
        </p:pic>
        <p:sp>
          <p:nvSpPr>
            <p:cNvPr id="36" name="Прямоугольник 35"/>
            <p:cNvSpPr/>
            <p:nvPr/>
          </p:nvSpPr>
          <p:spPr>
            <a:xfrm>
              <a:off x="6012160" y="6093296"/>
              <a:ext cx="1052736" cy="43204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Ж. р</a:t>
              </a:r>
              <a:r>
                <a:rPr lang="ru-RU" sz="3200" dirty="0" smtClean="0">
                  <a:solidFill>
                    <a:srgbClr val="0000FF"/>
                  </a:solidFill>
                </a:rPr>
                <a:t>.</a:t>
              </a:r>
              <a:endParaRPr lang="ru-RU" sz="32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7916378" y="5733256"/>
            <a:ext cx="1228762" cy="1124744"/>
            <a:chOff x="7916378" y="5733256"/>
            <a:chExt cx="1228762" cy="1124744"/>
          </a:xfrm>
        </p:grpSpPr>
        <p:pic>
          <p:nvPicPr>
            <p:cNvPr id="38" name="Рисунок 37" descr="ball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916378" y="5733256"/>
              <a:ext cx="1124744" cy="1124744"/>
            </a:xfrm>
            <a:prstGeom prst="rect">
              <a:avLst/>
            </a:prstGeom>
          </p:spPr>
        </p:pic>
        <p:sp>
          <p:nvSpPr>
            <p:cNvPr id="39" name="Прямоугольник 38"/>
            <p:cNvSpPr/>
            <p:nvPr/>
          </p:nvSpPr>
          <p:spPr>
            <a:xfrm>
              <a:off x="7916378" y="6065593"/>
              <a:ext cx="1228762" cy="48745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Ср. р.</a:t>
              </a:r>
              <a:endParaRPr lang="ru-RU" sz="3200" b="1" dirty="0">
                <a:solidFill>
                  <a:srgbClr val="0000FF"/>
                </a:solidFill>
              </a:endParaRPr>
            </a:p>
          </p:txBody>
        </p:sp>
      </p:grpSp>
      <p:pic>
        <p:nvPicPr>
          <p:cNvPr id="40" name="Рисунок 39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0720" y="3223214"/>
            <a:ext cx="2620472" cy="3573371"/>
          </a:xfrm>
          <a:prstGeom prst="rect">
            <a:avLst/>
          </a:prstGeom>
        </p:spPr>
      </p:pic>
      <p:grpSp>
        <p:nvGrpSpPr>
          <p:cNvPr id="41" name="Группа 40"/>
          <p:cNvGrpSpPr/>
          <p:nvPr/>
        </p:nvGrpSpPr>
        <p:grpSpPr>
          <a:xfrm>
            <a:off x="2123728" y="5746947"/>
            <a:ext cx="1124744" cy="1124744"/>
            <a:chOff x="4139952" y="5733256"/>
            <a:chExt cx="1124744" cy="1124744"/>
          </a:xfrm>
        </p:grpSpPr>
        <p:pic>
          <p:nvPicPr>
            <p:cNvPr id="42" name="Рисунок 41" descr="ball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39952" y="5733256"/>
              <a:ext cx="1124744" cy="1124744"/>
            </a:xfrm>
            <a:prstGeom prst="rect">
              <a:avLst/>
            </a:prstGeom>
          </p:spPr>
        </p:pic>
        <p:sp>
          <p:nvSpPr>
            <p:cNvPr id="43" name="Прямоугольник 42"/>
            <p:cNvSpPr/>
            <p:nvPr/>
          </p:nvSpPr>
          <p:spPr>
            <a:xfrm>
              <a:off x="4139952" y="6004685"/>
              <a:ext cx="1124744" cy="5760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М. р.</a:t>
              </a:r>
              <a:endParaRPr lang="ru-RU" sz="3200" b="1" dirty="0">
                <a:solidFill>
                  <a:srgbClr val="0000FF"/>
                </a:solidFill>
              </a:endParaRPr>
            </a:p>
          </p:txBody>
        </p:sp>
      </p:grpSp>
      <p:pic>
        <p:nvPicPr>
          <p:cNvPr id="4" name="Рисунок 3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6262" y="1338164"/>
            <a:ext cx="2017773" cy="1589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598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97 0.00046 L -1.45851 -0.01829 " pathEditMode="relative" rAng="0" ptsTypes="AA">
                                      <p:cBhvr>
                                        <p:cTn id="6" dur="2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885" y="-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-315416"/>
            <a:ext cx="7772400" cy="14644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6957392"/>
            <a:ext cx="6400800" cy="19357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7504" y="1844824"/>
            <a:ext cx="1800200" cy="576064"/>
          </a:xfrm>
          <a:prstGeom prst="round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</a:rPr>
              <a:t>СТАРТ</a:t>
            </a:r>
            <a:endParaRPr lang="ru-RU" sz="3600" b="1" dirty="0">
              <a:solidFill>
                <a:srgbClr val="0000FF"/>
              </a:solidFill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8997971" y="3299823"/>
            <a:ext cx="4285094" cy="2556861"/>
            <a:chOff x="3059832" y="1988840"/>
            <a:chExt cx="4285094" cy="2556861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DDB"/>
                </a:clrFrom>
                <a:clrTo>
                  <a:srgbClr val="FFFDDB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6136" y="2132856"/>
              <a:ext cx="1548790" cy="1532957"/>
            </a:xfrm>
            <a:prstGeom prst="rect">
              <a:avLst/>
            </a:prstGeom>
          </p:spPr>
        </p:pic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9832" y="1988840"/>
              <a:ext cx="4171633" cy="2556861"/>
            </a:xfrm>
            <a:prstGeom prst="rect">
              <a:avLst/>
            </a:prstGeom>
          </p:spPr>
        </p:pic>
        <p:sp>
          <p:nvSpPr>
            <p:cNvPr id="19" name="Прямоугольник 18"/>
            <p:cNvSpPr/>
            <p:nvPr/>
          </p:nvSpPr>
          <p:spPr>
            <a:xfrm>
              <a:off x="3635896" y="3356992"/>
              <a:ext cx="2016224" cy="504056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  <a:cs typeface="Times New Roman" pitchFamily="18" charset="0"/>
                </a:rPr>
                <a:t>Полотенце</a:t>
              </a:r>
              <a:endParaRPr lang="ru-RU" sz="3600" b="1" dirty="0">
                <a:solidFill>
                  <a:srgbClr val="0000FF"/>
                </a:solidFill>
                <a:cs typeface="Times New Roman" pitchFamily="18" charset="0"/>
              </a:endParaRPr>
            </a:p>
          </p:txBody>
        </p:sp>
      </p:grpSp>
      <p:pic>
        <p:nvPicPr>
          <p:cNvPr id="26" name="Рисунок 2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079" y="3564185"/>
            <a:ext cx="2609022" cy="3478696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6869" y="3181600"/>
            <a:ext cx="2632953" cy="3590391"/>
          </a:xfrm>
          <a:prstGeom prst="rect">
            <a:avLst/>
          </a:prstGeom>
        </p:spPr>
      </p:pic>
      <p:grpSp>
        <p:nvGrpSpPr>
          <p:cNvPr id="34" name="Группа 33"/>
          <p:cNvGrpSpPr/>
          <p:nvPr/>
        </p:nvGrpSpPr>
        <p:grpSpPr>
          <a:xfrm>
            <a:off x="4969729" y="5746948"/>
            <a:ext cx="1124744" cy="1124744"/>
            <a:chOff x="5940152" y="5733256"/>
            <a:chExt cx="1124744" cy="1124744"/>
          </a:xfrm>
        </p:grpSpPr>
        <p:pic>
          <p:nvPicPr>
            <p:cNvPr id="35" name="Рисунок 34" descr="ball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940152" y="5733256"/>
              <a:ext cx="1124744" cy="1124744"/>
            </a:xfrm>
            <a:prstGeom prst="rect">
              <a:avLst/>
            </a:prstGeom>
          </p:spPr>
        </p:pic>
        <p:sp>
          <p:nvSpPr>
            <p:cNvPr id="36" name="Прямоугольник 35"/>
            <p:cNvSpPr/>
            <p:nvPr/>
          </p:nvSpPr>
          <p:spPr>
            <a:xfrm>
              <a:off x="6012160" y="6093296"/>
              <a:ext cx="1052736" cy="43204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Ж. р</a:t>
              </a:r>
              <a:r>
                <a:rPr lang="ru-RU" sz="3200" dirty="0" smtClean="0">
                  <a:solidFill>
                    <a:srgbClr val="0000FF"/>
                  </a:solidFill>
                </a:rPr>
                <a:t>.</a:t>
              </a:r>
              <a:endParaRPr lang="ru-RU" sz="32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7916378" y="5733256"/>
            <a:ext cx="1227622" cy="1124744"/>
            <a:chOff x="7916378" y="5733256"/>
            <a:chExt cx="1227622" cy="1124744"/>
          </a:xfrm>
        </p:grpSpPr>
        <p:pic>
          <p:nvPicPr>
            <p:cNvPr id="38" name="Рисунок 37" descr="ball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916378" y="5733256"/>
              <a:ext cx="1124744" cy="1124744"/>
            </a:xfrm>
            <a:prstGeom prst="rect">
              <a:avLst/>
            </a:prstGeom>
          </p:spPr>
        </p:pic>
        <p:sp>
          <p:nvSpPr>
            <p:cNvPr id="39" name="Прямоугольник 38"/>
            <p:cNvSpPr/>
            <p:nvPr/>
          </p:nvSpPr>
          <p:spPr>
            <a:xfrm>
              <a:off x="7916378" y="6065593"/>
              <a:ext cx="1227622" cy="48745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Ср. р.</a:t>
              </a:r>
              <a:endParaRPr lang="ru-RU" sz="3200" b="1" dirty="0">
                <a:solidFill>
                  <a:srgbClr val="0000FF"/>
                </a:solidFill>
              </a:endParaRPr>
            </a:p>
          </p:txBody>
        </p:sp>
      </p:grpSp>
      <p:pic>
        <p:nvPicPr>
          <p:cNvPr id="40" name="Рисунок 39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350" y="3564185"/>
            <a:ext cx="2635210" cy="3513612"/>
          </a:xfrm>
          <a:prstGeom prst="rect">
            <a:avLst/>
          </a:prstGeom>
        </p:spPr>
      </p:pic>
      <p:grpSp>
        <p:nvGrpSpPr>
          <p:cNvPr id="41" name="Группа 40"/>
          <p:cNvGrpSpPr/>
          <p:nvPr/>
        </p:nvGrpSpPr>
        <p:grpSpPr>
          <a:xfrm>
            <a:off x="2123728" y="5746947"/>
            <a:ext cx="1124744" cy="1124744"/>
            <a:chOff x="4139952" y="5733256"/>
            <a:chExt cx="1124744" cy="1124744"/>
          </a:xfrm>
        </p:grpSpPr>
        <p:pic>
          <p:nvPicPr>
            <p:cNvPr id="42" name="Рисунок 41" descr="ball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39952" y="5733256"/>
              <a:ext cx="1124744" cy="1124744"/>
            </a:xfrm>
            <a:prstGeom prst="rect">
              <a:avLst/>
            </a:prstGeom>
          </p:spPr>
        </p:pic>
        <p:sp>
          <p:nvSpPr>
            <p:cNvPr id="43" name="Прямоугольник 42"/>
            <p:cNvSpPr/>
            <p:nvPr/>
          </p:nvSpPr>
          <p:spPr>
            <a:xfrm>
              <a:off x="4139952" y="6004685"/>
              <a:ext cx="1124744" cy="5760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М. р.</a:t>
              </a:r>
              <a:endParaRPr lang="ru-RU" sz="3200" b="1" dirty="0">
                <a:solidFill>
                  <a:srgbClr val="0000FF"/>
                </a:solidFill>
              </a:endParaRPr>
            </a:p>
          </p:txBody>
        </p:sp>
      </p:grpSp>
      <p:pic>
        <p:nvPicPr>
          <p:cNvPr id="4" name="Рисунок 3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4253" y="1264778"/>
            <a:ext cx="2069782" cy="1630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342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97 0.00046 L -1.45851 -0.01829 " pathEditMode="relative" rAng="0" ptsTypes="AA">
                                      <p:cBhvr>
                                        <p:cTn id="6" dur="2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885" y="-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-315416"/>
            <a:ext cx="7772400" cy="14644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6957392"/>
            <a:ext cx="6400800" cy="19357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7504" y="1844824"/>
            <a:ext cx="1800200" cy="576064"/>
          </a:xfrm>
          <a:prstGeom prst="round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</a:rPr>
              <a:t>СТАРТ</a:t>
            </a:r>
            <a:endParaRPr lang="ru-RU" sz="3600" b="1" dirty="0">
              <a:solidFill>
                <a:srgbClr val="0000FF"/>
              </a:solidFill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8997971" y="3299823"/>
            <a:ext cx="4285094" cy="2556861"/>
            <a:chOff x="3059832" y="1988840"/>
            <a:chExt cx="4285094" cy="2556861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DDB"/>
                </a:clrFrom>
                <a:clrTo>
                  <a:srgbClr val="FFFDDB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6136" y="2132856"/>
              <a:ext cx="1548790" cy="1532957"/>
            </a:xfrm>
            <a:prstGeom prst="rect">
              <a:avLst/>
            </a:prstGeom>
          </p:spPr>
        </p:pic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9832" y="1988840"/>
              <a:ext cx="4171633" cy="2556861"/>
            </a:xfrm>
            <a:prstGeom prst="rect">
              <a:avLst/>
            </a:prstGeom>
          </p:spPr>
        </p:pic>
        <p:sp>
          <p:nvSpPr>
            <p:cNvPr id="19" name="Прямоугольник 18"/>
            <p:cNvSpPr/>
            <p:nvPr/>
          </p:nvSpPr>
          <p:spPr>
            <a:xfrm>
              <a:off x="3635896" y="3356992"/>
              <a:ext cx="2016224" cy="504056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b="1" dirty="0" smtClean="0">
                  <a:solidFill>
                    <a:srgbClr val="0000FF"/>
                  </a:solidFill>
                  <a:cs typeface="Times New Roman" pitchFamily="18" charset="0"/>
                </a:rPr>
                <a:t>Тюль</a:t>
              </a:r>
              <a:endParaRPr lang="ru-RU" sz="3600" b="1" dirty="0">
                <a:solidFill>
                  <a:srgbClr val="0000FF"/>
                </a:solidFill>
                <a:cs typeface="Times New Roman" pitchFamily="18" charset="0"/>
              </a:endParaRPr>
            </a:p>
          </p:txBody>
        </p:sp>
      </p:grpSp>
      <p:pic>
        <p:nvPicPr>
          <p:cNvPr id="26" name="Рисунок 2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079" y="3564185"/>
            <a:ext cx="2609022" cy="3478696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9728" y="3599102"/>
            <a:ext cx="2609022" cy="3478696"/>
          </a:xfrm>
          <a:prstGeom prst="rect">
            <a:avLst/>
          </a:prstGeom>
        </p:spPr>
      </p:pic>
      <p:grpSp>
        <p:nvGrpSpPr>
          <p:cNvPr id="34" name="Группа 33"/>
          <p:cNvGrpSpPr/>
          <p:nvPr/>
        </p:nvGrpSpPr>
        <p:grpSpPr>
          <a:xfrm>
            <a:off x="4969729" y="5746948"/>
            <a:ext cx="1124744" cy="1124744"/>
            <a:chOff x="5940152" y="5733256"/>
            <a:chExt cx="1124744" cy="1124744"/>
          </a:xfrm>
        </p:grpSpPr>
        <p:pic>
          <p:nvPicPr>
            <p:cNvPr id="35" name="Рисунок 34" descr="ball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940152" y="5733256"/>
              <a:ext cx="1124744" cy="1124744"/>
            </a:xfrm>
            <a:prstGeom prst="rect">
              <a:avLst/>
            </a:prstGeom>
          </p:spPr>
        </p:pic>
        <p:sp>
          <p:nvSpPr>
            <p:cNvPr id="36" name="Прямоугольник 35"/>
            <p:cNvSpPr/>
            <p:nvPr/>
          </p:nvSpPr>
          <p:spPr>
            <a:xfrm>
              <a:off x="6012160" y="6093296"/>
              <a:ext cx="1052736" cy="43204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Ж. р</a:t>
              </a:r>
              <a:r>
                <a:rPr lang="ru-RU" sz="3200" dirty="0" smtClean="0">
                  <a:solidFill>
                    <a:srgbClr val="0000FF"/>
                  </a:solidFill>
                </a:rPr>
                <a:t>.</a:t>
              </a:r>
              <a:endParaRPr lang="ru-RU" sz="32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7916378" y="5733256"/>
            <a:ext cx="1262581" cy="1124744"/>
            <a:chOff x="7916378" y="5733256"/>
            <a:chExt cx="1262581" cy="1124744"/>
          </a:xfrm>
        </p:grpSpPr>
        <p:pic>
          <p:nvPicPr>
            <p:cNvPr id="38" name="Рисунок 37" descr="ball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916378" y="5733256"/>
              <a:ext cx="1124744" cy="1124744"/>
            </a:xfrm>
            <a:prstGeom prst="rect">
              <a:avLst/>
            </a:prstGeom>
          </p:spPr>
        </p:pic>
        <p:sp>
          <p:nvSpPr>
            <p:cNvPr id="39" name="Прямоугольник 38"/>
            <p:cNvSpPr/>
            <p:nvPr/>
          </p:nvSpPr>
          <p:spPr>
            <a:xfrm>
              <a:off x="7951337" y="6065593"/>
              <a:ext cx="1227622" cy="48745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Ср. р.</a:t>
              </a:r>
              <a:endParaRPr lang="ru-RU" sz="3200" b="1" dirty="0">
                <a:solidFill>
                  <a:srgbClr val="0000FF"/>
                </a:solidFill>
              </a:endParaRPr>
            </a:p>
          </p:txBody>
        </p:sp>
      </p:grpSp>
      <p:pic>
        <p:nvPicPr>
          <p:cNvPr id="40" name="Рисунок 39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0720" y="3223214"/>
            <a:ext cx="2620472" cy="3573371"/>
          </a:xfrm>
          <a:prstGeom prst="rect">
            <a:avLst/>
          </a:prstGeom>
        </p:spPr>
      </p:pic>
      <p:grpSp>
        <p:nvGrpSpPr>
          <p:cNvPr id="41" name="Группа 40"/>
          <p:cNvGrpSpPr/>
          <p:nvPr/>
        </p:nvGrpSpPr>
        <p:grpSpPr>
          <a:xfrm>
            <a:off x="2123728" y="5746947"/>
            <a:ext cx="1124744" cy="1124744"/>
            <a:chOff x="4139952" y="5733256"/>
            <a:chExt cx="1124744" cy="1124744"/>
          </a:xfrm>
        </p:grpSpPr>
        <p:pic>
          <p:nvPicPr>
            <p:cNvPr id="42" name="Рисунок 41" descr="ball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39952" y="5733256"/>
              <a:ext cx="1124744" cy="1124744"/>
            </a:xfrm>
            <a:prstGeom prst="rect">
              <a:avLst/>
            </a:prstGeom>
          </p:spPr>
        </p:pic>
        <p:sp>
          <p:nvSpPr>
            <p:cNvPr id="43" name="Прямоугольник 42"/>
            <p:cNvSpPr/>
            <p:nvPr/>
          </p:nvSpPr>
          <p:spPr>
            <a:xfrm>
              <a:off x="4139952" y="6004685"/>
              <a:ext cx="1124744" cy="5760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М. р.</a:t>
              </a:r>
              <a:endParaRPr lang="ru-RU" sz="3200" b="1" dirty="0">
                <a:solidFill>
                  <a:srgbClr val="0000FF"/>
                </a:solidFill>
              </a:endParaRPr>
            </a:p>
          </p:txBody>
        </p:sp>
      </p:grpSp>
      <p:pic>
        <p:nvPicPr>
          <p:cNvPr id="4" name="Рисунок 3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6262" y="1338164"/>
            <a:ext cx="2017773" cy="1589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860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97 0.00046 L -1.45851 -0.01829 " pathEditMode="relative" rAng="0" ptsTypes="AA">
                                      <p:cBhvr>
                                        <p:cTn id="6" dur="2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885" y="-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-315416"/>
            <a:ext cx="7772400" cy="14644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6957392"/>
            <a:ext cx="6400800" cy="19357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7504" y="1844824"/>
            <a:ext cx="1800200" cy="576064"/>
          </a:xfrm>
          <a:prstGeom prst="round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</a:rPr>
              <a:t>СТАРТ</a:t>
            </a:r>
            <a:endParaRPr lang="ru-RU" sz="3600" b="1" dirty="0">
              <a:solidFill>
                <a:srgbClr val="0000FF"/>
              </a:solidFill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8997971" y="3299823"/>
            <a:ext cx="4285094" cy="2556861"/>
            <a:chOff x="3059832" y="1988840"/>
            <a:chExt cx="4285094" cy="2556861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DDB"/>
                </a:clrFrom>
                <a:clrTo>
                  <a:srgbClr val="FFFDDB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6136" y="2132856"/>
              <a:ext cx="1548790" cy="1532957"/>
            </a:xfrm>
            <a:prstGeom prst="rect">
              <a:avLst/>
            </a:prstGeom>
          </p:spPr>
        </p:pic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9832" y="1988840"/>
              <a:ext cx="4171633" cy="2556861"/>
            </a:xfrm>
            <a:prstGeom prst="rect">
              <a:avLst/>
            </a:prstGeom>
          </p:spPr>
        </p:pic>
        <p:sp>
          <p:nvSpPr>
            <p:cNvPr id="19" name="Прямоугольник 18"/>
            <p:cNvSpPr/>
            <p:nvPr/>
          </p:nvSpPr>
          <p:spPr>
            <a:xfrm>
              <a:off x="3635896" y="3356992"/>
              <a:ext cx="2016224" cy="504056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  <a:cs typeface="Times New Roman" pitchFamily="18" charset="0"/>
                </a:rPr>
                <a:t>Картофель</a:t>
              </a:r>
              <a:endParaRPr lang="ru-RU" sz="3600" b="1" dirty="0">
                <a:solidFill>
                  <a:srgbClr val="0000FF"/>
                </a:solidFill>
                <a:cs typeface="Times New Roman" pitchFamily="18" charset="0"/>
              </a:endParaRPr>
            </a:p>
          </p:txBody>
        </p:sp>
      </p:grpSp>
      <p:pic>
        <p:nvPicPr>
          <p:cNvPr id="26" name="Рисунок 2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079" y="3564185"/>
            <a:ext cx="2609022" cy="3478696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9728" y="3599102"/>
            <a:ext cx="2609022" cy="3478696"/>
          </a:xfrm>
          <a:prstGeom prst="rect">
            <a:avLst/>
          </a:prstGeom>
        </p:spPr>
      </p:pic>
      <p:grpSp>
        <p:nvGrpSpPr>
          <p:cNvPr id="34" name="Группа 33"/>
          <p:cNvGrpSpPr/>
          <p:nvPr/>
        </p:nvGrpSpPr>
        <p:grpSpPr>
          <a:xfrm>
            <a:off x="4969729" y="5746948"/>
            <a:ext cx="1124744" cy="1124744"/>
            <a:chOff x="5940152" y="5733256"/>
            <a:chExt cx="1124744" cy="1124744"/>
          </a:xfrm>
        </p:grpSpPr>
        <p:pic>
          <p:nvPicPr>
            <p:cNvPr id="35" name="Рисунок 34" descr="ball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940152" y="5733256"/>
              <a:ext cx="1124744" cy="1124744"/>
            </a:xfrm>
            <a:prstGeom prst="rect">
              <a:avLst/>
            </a:prstGeom>
          </p:spPr>
        </p:pic>
        <p:sp>
          <p:nvSpPr>
            <p:cNvPr id="36" name="Прямоугольник 35"/>
            <p:cNvSpPr/>
            <p:nvPr/>
          </p:nvSpPr>
          <p:spPr>
            <a:xfrm>
              <a:off x="6012160" y="6093296"/>
              <a:ext cx="1052736" cy="43204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Ж. р</a:t>
              </a:r>
              <a:r>
                <a:rPr lang="ru-RU" sz="3200" dirty="0" smtClean="0">
                  <a:solidFill>
                    <a:srgbClr val="0000FF"/>
                  </a:solidFill>
                </a:rPr>
                <a:t>.</a:t>
              </a:r>
              <a:endParaRPr lang="ru-RU" sz="32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7892632" y="5733256"/>
            <a:ext cx="1227622" cy="1124744"/>
            <a:chOff x="7892632" y="5733256"/>
            <a:chExt cx="1227622" cy="1124744"/>
          </a:xfrm>
        </p:grpSpPr>
        <p:pic>
          <p:nvPicPr>
            <p:cNvPr id="38" name="Рисунок 37" descr="ball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916378" y="5733256"/>
              <a:ext cx="1124744" cy="1124744"/>
            </a:xfrm>
            <a:prstGeom prst="rect">
              <a:avLst/>
            </a:prstGeom>
          </p:spPr>
        </p:pic>
        <p:sp>
          <p:nvSpPr>
            <p:cNvPr id="39" name="Прямоугольник 38"/>
            <p:cNvSpPr/>
            <p:nvPr/>
          </p:nvSpPr>
          <p:spPr>
            <a:xfrm>
              <a:off x="7892632" y="6065593"/>
              <a:ext cx="1227622" cy="48745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Ср. р.</a:t>
              </a:r>
              <a:endParaRPr lang="ru-RU" sz="3200" b="1" dirty="0">
                <a:solidFill>
                  <a:srgbClr val="0000FF"/>
                </a:solidFill>
              </a:endParaRPr>
            </a:p>
          </p:txBody>
        </p:sp>
      </p:grpSp>
      <p:pic>
        <p:nvPicPr>
          <p:cNvPr id="40" name="Рисунок 39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0720" y="3223214"/>
            <a:ext cx="2620472" cy="3573371"/>
          </a:xfrm>
          <a:prstGeom prst="rect">
            <a:avLst/>
          </a:prstGeom>
        </p:spPr>
      </p:pic>
      <p:grpSp>
        <p:nvGrpSpPr>
          <p:cNvPr id="41" name="Группа 40"/>
          <p:cNvGrpSpPr/>
          <p:nvPr/>
        </p:nvGrpSpPr>
        <p:grpSpPr>
          <a:xfrm>
            <a:off x="2123728" y="5746947"/>
            <a:ext cx="1124744" cy="1124744"/>
            <a:chOff x="4139952" y="5733256"/>
            <a:chExt cx="1124744" cy="1124744"/>
          </a:xfrm>
        </p:grpSpPr>
        <p:pic>
          <p:nvPicPr>
            <p:cNvPr id="42" name="Рисунок 41" descr="ball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39952" y="5733256"/>
              <a:ext cx="1124744" cy="1124744"/>
            </a:xfrm>
            <a:prstGeom prst="rect">
              <a:avLst/>
            </a:prstGeom>
          </p:spPr>
        </p:pic>
        <p:sp>
          <p:nvSpPr>
            <p:cNvPr id="43" name="Прямоугольник 42"/>
            <p:cNvSpPr/>
            <p:nvPr/>
          </p:nvSpPr>
          <p:spPr>
            <a:xfrm>
              <a:off x="4139952" y="6004685"/>
              <a:ext cx="1124744" cy="5760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М. р.</a:t>
              </a:r>
              <a:endParaRPr lang="ru-RU" sz="3200" b="1" dirty="0">
                <a:solidFill>
                  <a:srgbClr val="0000FF"/>
                </a:solidFill>
              </a:endParaRPr>
            </a:p>
          </p:txBody>
        </p:sp>
      </p:grpSp>
      <p:pic>
        <p:nvPicPr>
          <p:cNvPr id="4" name="Рисунок 3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6262" y="1338164"/>
            <a:ext cx="2017773" cy="1589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860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97 0.00046 L -1.45851 -0.01829 " pathEditMode="relative" rAng="0" ptsTypes="AA">
                                      <p:cBhvr>
                                        <p:cTn id="6" dur="2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885" y="-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-315416"/>
            <a:ext cx="7772400" cy="14644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6957392"/>
            <a:ext cx="6400800" cy="19357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7504" y="1844824"/>
            <a:ext cx="1800200" cy="576064"/>
          </a:xfrm>
          <a:prstGeom prst="round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</a:rPr>
              <a:t>СТАРТ</a:t>
            </a:r>
            <a:endParaRPr lang="ru-RU" sz="3600" b="1" dirty="0">
              <a:solidFill>
                <a:srgbClr val="0000FF"/>
              </a:solidFill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8997971" y="3299823"/>
            <a:ext cx="4285094" cy="2556861"/>
            <a:chOff x="3059832" y="1988840"/>
            <a:chExt cx="4285094" cy="2556861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DDB"/>
                </a:clrFrom>
                <a:clrTo>
                  <a:srgbClr val="FFFDDB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6136" y="2132856"/>
              <a:ext cx="1548790" cy="1532957"/>
            </a:xfrm>
            <a:prstGeom prst="rect">
              <a:avLst/>
            </a:prstGeom>
          </p:spPr>
        </p:pic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9832" y="1988840"/>
              <a:ext cx="4171633" cy="2556861"/>
            </a:xfrm>
            <a:prstGeom prst="rect">
              <a:avLst/>
            </a:prstGeom>
          </p:spPr>
        </p:pic>
        <p:sp>
          <p:nvSpPr>
            <p:cNvPr id="19" name="Прямоугольник 18"/>
            <p:cNvSpPr/>
            <p:nvPr/>
          </p:nvSpPr>
          <p:spPr>
            <a:xfrm>
              <a:off x="3635896" y="3356992"/>
              <a:ext cx="2016224" cy="504056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b="1" smtClean="0">
                  <a:solidFill>
                    <a:srgbClr val="0000FF"/>
                  </a:solidFill>
                  <a:cs typeface="Times New Roman" pitchFamily="18" charset="0"/>
                </a:rPr>
                <a:t>Путь</a:t>
              </a:r>
              <a:endParaRPr lang="ru-RU" sz="3600" b="1" dirty="0">
                <a:solidFill>
                  <a:srgbClr val="0000FF"/>
                </a:solidFill>
                <a:cs typeface="Times New Roman" pitchFamily="18" charset="0"/>
              </a:endParaRPr>
            </a:p>
          </p:txBody>
        </p:sp>
      </p:grpSp>
      <p:pic>
        <p:nvPicPr>
          <p:cNvPr id="26" name="Рисунок 2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079" y="3564185"/>
            <a:ext cx="2609022" cy="3478696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9728" y="3599102"/>
            <a:ext cx="2609022" cy="3478696"/>
          </a:xfrm>
          <a:prstGeom prst="rect">
            <a:avLst/>
          </a:prstGeom>
        </p:spPr>
      </p:pic>
      <p:grpSp>
        <p:nvGrpSpPr>
          <p:cNvPr id="34" name="Группа 33"/>
          <p:cNvGrpSpPr/>
          <p:nvPr/>
        </p:nvGrpSpPr>
        <p:grpSpPr>
          <a:xfrm>
            <a:off x="4969729" y="5746948"/>
            <a:ext cx="1124744" cy="1124744"/>
            <a:chOff x="5940152" y="5733256"/>
            <a:chExt cx="1124744" cy="1124744"/>
          </a:xfrm>
        </p:grpSpPr>
        <p:pic>
          <p:nvPicPr>
            <p:cNvPr id="35" name="Рисунок 34" descr="ball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940152" y="5733256"/>
              <a:ext cx="1124744" cy="1124744"/>
            </a:xfrm>
            <a:prstGeom prst="rect">
              <a:avLst/>
            </a:prstGeom>
          </p:spPr>
        </p:pic>
        <p:sp>
          <p:nvSpPr>
            <p:cNvPr id="36" name="Прямоугольник 35"/>
            <p:cNvSpPr/>
            <p:nvPr/>
          </p:nvSpPr>
          <p:spPr>
            <a:xfrm>
              <a:off x="6012160" y="6093296"/>
              <a:ext cx="1052736" cy="43204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Ж. р</a:t>
              </a:r>
              <a:r>
                <a:rPr lang="ru-RU" sz="3200" dirty="0" smtClean="0">
                  <a:solidFill>
                    <a:srgbClr val="0000FF"/>
                  </a:solidFill>
                </a:rPr>
                <a:t>.</a:t>
              </a:r>
              <a:endParaRPr lang="ru-RU" sz="32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7864369" y="5733256"/>
            <a:ext cx="1228762" cy="1124744"/>
            <a:chOff x="7864369" y="5733256"/>
            <a:chExt cx="1228762" cy="1124744"/>
          </a:xfrm>
        </p:grpSpPr>
        <p:pic>
          <p:nvPicPr>
            <p:cNvPr id="38" name="Рисунок 37" descr="ball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916378" y="5733256"/>
              <a:ext cx="1124744" cy="1124744"/>
            </a:xfrm>
            <a:prstGeom prst="rect">
              <a:avLst/>
            </a:prstGeom>
          </p:spPr>
        </p:pic>
        <p:sp>
          <p:nvSpPr>
            <p:cNvPr id="39" name="Прямоугольник 38"/>
            <p:cNvSpPr/>
            <p:nvPr/>
          </p:nvSpPr>
          <p:spPr>
            <a:xfrm>
              <a:off x="7864369" y="6051901"/>
              <a:ext cx="1228762" cy="48745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Ср. р.</a:t>
              </a:r>
              <a:endParaRPr lang="ru-RU" sz="3200" b="1" dirty="0">
                <a:solidFill>
                  <a:srgbClr val="0000FF"/>
                </a:solidFill>
              </a:endParaRPr>
            </a:p>
          </p:txBody>
        </p:sp>
      </p:grpSp>
      <p:pic>
        <p:nvPicPr>
          <p:cNvPr id="40" name="Рисунок 39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0720" y="3223214"/>
            <a:ext cx="2620472" cy="3573371"/>
          </a:xfrm>
          <a:prstGeom prst="rect">
            <a:avLst/>
          </a:prstGeom>
        </p:spPr>
      </p:pic>
      <p:grpSp>
        <p:nvGrpSpPr>
          <p:cNvPr id="41" name="Группа 40"/>
          <p:cNvGrpSpPr/>
          <p:nvPr/>
        </p:nvGrpSpPr>
        <p:grpSpPr>
          <a:xfrm>
            <a:off x="2123728" y="5746947"/>
            <a:ext cx="1124744" cy="1124744"/>
            <a:chOff x="4139952" y="5733256"/>
            <a:chExt cx="1124744" cy="1124744"/>
          </a:xfrm>
        </p:grpSpPr>
        <p:pic>
          <p:nvPicPr>
            <p:cNvPr id="42" name="Рисунок 41" descr="ball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39952" y="5733256"/>
              <a:ext cx="1124744" cy="1124744"/>
            </a:xfrm>
            <a:prstGeom prst="rect">
              <a:avLst/>
            </a:prstGeom>
          </p:spPr>
        </p:pic>
        <p:sp>
          <p:nvSpPr>
            <p:cNvPr id="43" name="Прямоугольник 42"/>
            <p:cNvSpPr/>
            <p:nvPr/>
          </p:nvSpPr>
          <p:spPr>
            <a:xfrm>
              <a:off x="4139952" y="6004685"/>
              <a:ext cx="1124744" cy="5760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М. р.</a:t>
              </a:r>
              <a:endParaRPr lang="ru-RU" sz="3200" b="1" dirty="0">
                <a:solidFill>
                  <a:srgbClr val="0000FF"/>
                </a:solidFill>
              </a:endParaRPr>
            </a:p>
          </p:txBody>
        </p:sp>
      </p:grpSp>
      <p:pic>
        <p:nvPicPr>
          <p:cNvPr id="4" name="Рисунок 3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6262" y="1338164"/>
            <a:ext cx="2017773" cy="1589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860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97 0.00046 L -1.45851 -0.01829 " pathEditMode="relative" rAng="0" ptsTypes="AA">
                                      <p:cBhvr>
                                        <p:cTn id="6" dur="2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885" y="-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-315416"/>
            <a:ext cx="7772400" cy="14644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6957392"/>
            <a:ext cx="6400800" cy="19357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7504" y="1844824"/>
            <a:ext cx="1800200" cy="576064"/>
          </a:xfrm>
          <a:prstGeom prst="round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</a:rPr>
              <a:t>СТАРТ</a:t>
            </a:r>
            <a:endParaRPr lang="ru-RU" sz="3600" b="1" dirty="0">
              <a:solidFill>
                <a:srgbClr val="0000FF"/>
              </a:solidFill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8997971" y="3299823"/>
            <a:ext cx="4285094" cy="2556861"/>
            <a:chOff x="3059832" y="1988840"/>
            <a:chExt cx="4285094" cy="2556861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DDB"/>
                </a:clrFrom>
                <a:clrTo>
                  <a:srgbClr val="FFFDDB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6136" y="2132856"/>
              <a:ext cx="1548790" cy="1532957"/>
            </a:xfrm>
            <a:prstGeom prst="rect">
              <a:avLst/>
            </a:prstGeom>
          </p:spPr>
        </p:pic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9832" y="1988840"/>
              <a:ext cx="4171633" cy="2556861"/>
            </a:xfrm>
            <a:prstGeom prst="rect">
              <a:avLst/>
            </a:prstGeom>
          </p:spPr>
        </p:pic>
        <p:sp>
          <p:nvSpPr>
            <p:cNvPr id="19" name="Прямоугольник 18"/>
            <p:cNvSpPr/>
            <p:nvPr/>
          </p:nvSpPr>
          <p:spPr>
            <a:xfrm>
              <a:off x="3635896" y="3356992"/>
              <a:ext cx="2016224" cy="504056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  <a:cs typeface="Times New Roman" pitchFamily="18" charset="0"/>
                </a:rPr>
                <a:t>Молодёжь</a:t>
              </a:r>
              <a:endParaRPr lang="ru-RU" sz="3600" b="1" dirty="0">
                <a:solidFill>
                  <a:srgbClr val="0000FF"/>
                </a:solidFill>
                <a:cs typeface="Times New Roman" pitchFamily="18" charset="0"/>
              </a:endParaRPr>
            </a:p>
          </p:txBody>
        </p:sp>
      </p:grpSp>
      <p:pic>
        <p:nvPicPr>
          <p:cNvPr id="26" name="Рисунок 2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6100" y="3141543"/>
            <a:ext cx="2677988" cy="3651803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9728" y="3599102"/>
            <a:ext cx="2609022" cy="3478696"/>
          </a:xfrm>
          <a:prstGeom prst="rect">
            <a:avLst/>
          </a:prstGeom>
        </p:spPr>
      </p:pic>
      <p:grpSp>
        <p:nvGrpSpPr>
          <p:cNvPr id="34" name="Группа 33"/>
          <p:cNvGrpSpPr/>
          <p:nvPr/>
        </p:nvGrpSpPr>
        <p:grpSpPr>
          <a:xfrm>
            <a:off x="4969729" y="5746948"/>
            <a:ext cx="1124744" cy="1124744"/>
            <a:chOff x="5940152" y="5733256"/>
            <a:chExt cx="1124744" cy="1124744"/>
          </a:xfrm>
        </p:grpSpPr>
        <p:pic>
          <p:nvPicPr>
            <p:cNvPr id="35" name="Рисунок 34" descr="ball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940152" y="5733256"/>
              <a:ext cx="1124744" cy="1124744"/>
            </a:xfrm>
            <a:prstGeom prst="rect">
              <a:avLst/>
            </a:prstGeom>
          </p:spPr>
        </p:pic>
        <p:sp>
          <p:nvSpPr>
            <p:cNvPr id="36" name="Прямоугольник 35"/>
            <p:cNvSpPr/>
            <p:nvPr/>
          </p:nvSpPr>
          <p:spPr>
            <a:xfrm>
              <a:off x="6012160" y="6093296"/>
              <a:ext cx="1052736" cy="43204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Ж. р</a:t>
              </a:r>
              <a:r>
                <a:rPr lang="ru-RU" sz="3200" dirty="0" smtClean="0">
                  <a:solidFill>
                    <a:srgbClr val="0000FF"/>
                  </a:solidFill>
                </a:rPr>
                <a:t>.</a:t>
              </a:r>
              <a:endParaRPr lang="ru-RU" sz="32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7916378" y="5733256"/>
            <a:ext cx="1227622" cy="1124744"/>
            <a:chOff x="7916378" y="5733256"/>
            <a:chExt cx="1227622" cy="1124744"/>
          </a:xfrm>
        </p:grpSpPr>
        <p:pic>
          <p:nvPicPr>
            <p:cNvPr id="38" name="Рисунок 37" descr="ball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916378" y="5733256"/>
              <a:ext cx="1124744" cy="1124744"/>
            </a:xfrm>
            <a:prstGeom prst="rect">
              <a:avLst/>
            </a:prstGeom>
          </p:spPr>
        </p:pic>
        <p:sp>
          <p:nvSpPr>
            <p:cNvPr id="39" name="Прямоугольник 38"/>
            <p:cNvSpPr/>
            <p:nvPr/>
          </p:nvSpPr>
          <p:spPr>
            <a:xfrm>
              <a:off x="7916378" y="6065593"/>
              <a:ext cx="1227622" cy="48745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Ср. р.</a:t>
              </a:r>
              <a:endParaRPr lang="ru-RU" sz="3200" b="1" dirty="0">
                <a:solidFill>
                  <a:srgbClr val="0000FF"/>
                </a:solidFill>
              </a:endParaRPr>
            </a:p>
          </p:txBody>
        </p:sp>
      </p:grpSp>
      <p:pic>
        <p:nvPicPr>
          <p:cNvPr id="40" name="Рисунок 39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350" y="3564185"/>
            <a:ext cx="2635210" cy="3513612"/>
          </a:xfrm>
          <a:prstGeom prst="rect">
            <a:avLst/>
          </a:prstGeom>
        </p:spPr>
      </p:pic>
      <p:grpSp>
        <p:nvGrpSpPr>
          <p:cNvPr id="41" name="Группа 40"/>
          <p:cNvGrpSpPr/>
          <p:nvPr/>
        </p:nvGrpSpPr>
        <p:grpSpPr>
          <a:xfrm>
            <a:off x="2123728" y="5746947"/>
            <a:ext cx="1124744" cy="1124744"/>
            <a:chOff x="4139952" y="5733256"/>
            <a:chExt cx="1124744" cy="1124744"/>
          </a:xfrm>
        </p:grpSpPr>
        <p:pic>
          <p:nvPicPr>
            <p:cNvPr id="42" name="Рисунок 41" descr="ball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39952" y="5733256"/>
              <a:ext cx="1124744" cy="1124744"/>
            </a:xfrm>
            <a:prstGeom prst="rect">
              <a:avLst/>
            </a:prstGeom>
          </p:spPr>
        </p:pic>
        <p:sp>
          <p:nvSpPr>
            <p:cNvPr id="43" name="Прямоугольник 42"/>
            <p:cNvSpPr/>
            <p:nvPr/>
          </p:nvSpPr>
          <p:spPr>
            <a:xfrm>
              <a:off x="4139952" y="6004685"/>
              <a:ext cx="1124744" cy="5760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М. р.</a:t>
              </a:r>
              <a:endParaRPr lang="ru-RU" sz="3200" b="1" dirty="0">
                <a:solidFill>
                  <a:srgbClr val="0000FF"/>
                </a:solidFill>
              </a:endParaRPr>
            </a:p>
          </p:txBody>
        </p:sp>
      </p:grpSp>
      <p:pic>
        <p:nvPicPr>
          <p:cNvPr id="4" name="Рисунок 3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1278162"/>
            <a:ext cx="2049707" cy="1614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44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97 0.00046 L -1.45851 -0.01829 " pathEditMode="relative" rAng="0" ptsTypes="AA">
                                      <p:cBhvr>
                                        <p:cTn id="6" dur="2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885" y="-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-315416"/>
            <a:ext cx="7772400" cy="14644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6957392"/>
            <a:ext cx="6400800" cy="19357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7504" y="1844824"/>
            <a:ext cx="1800200" cy="576064"/>
          </a:xfrm>
          <a:prstGeom prst="round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</a:rPr>
              <a:t>СТАРТ</a:t>
            </a:r>
            <a:endParaRPr lang="ru-RU" sz="3600" b="1" dirty="0">
              <a:solidFill>
                <a:srgbClr val="0000FF"/>
              </a:solidFill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8997971" y="3299823"/>
            <a:ext cx="4285094" cy="2556861"/>
            <a:chOff x="3059832" y="1988840"/>
            <a:chExt cx="4285094" cy="2556861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DDB"/>
                </a:clrFrom>
                <a:clrTo>
                  <a:srgbClr val="FFFDDB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6136" y="2132856"/>
              <a:ext cx="1548790" cy="1532957"/>
            </a:xfrm>
            <a:prstGeom prst="rect">
              <a:avLst/>
            </a:prstGeom>
          </p:spPr>
        </p:pic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9832" y="1988840"/>
              <a:ext cx="4171633" cy="2556861"/>
            </a:xfrm>
            <a:prstGeom prst="rect">
              <a:avLst/>
            </a:prstGeom>
          </p:spPr>
        </p:pic>
        <p:sp>
          <p:nvSpPr>
            <p:cNvPr id="19" name="Прямоугольник 18"/>
            <p:cNvSpPr/>
            <p:nvPr/>
          </p:nvSpPr>
          <p:spPr>
            <a:xfrm>
              <a:off x="3635896" y="3356992"/>
              <a:ext cx="2016224" cy="504056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b="1" dirty="0" smtClean="0">
                  <a:solidFill>
                    <a:srgbClr val="0000FF"/>
                  </a:solidFill>
                  <a:cs typeface="Times New Roman" pitchFamily="18" charset="0"/>
                </a:rPr>
                <a:t>Рельс</a:t>
              </a:r>
              <a:endParaRPr lang="ru-RU" sz="3600" b="1" dirty="0">
                <a:solidFill>
                  <a:srgbClr val="0000FF"/>
                </a:solidFill>
                <a:cs typeface="Times New Roman" pitchFamily="18" charset="0"/>
              </a:endParaRPr>
            </a:p>
          </p:txBody>
        </p:sp>
      </p:grpSp>
      <p:pic>
        <p:nvPicPr>
          <p:cNvPr id="26" name="Рисунок 2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079" y="3564185"/>
            <a:ext cx="2609022" cy="3478696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9728" y="3599102"/>
            <a:ext cx="2609022" cy="3478696"/>
          </a:xfrm>
          <a:prstGeom prst="rect">
            <a:avLst/>
          </a:prstGeom>
        </p:spPr>
      </p:pic>
      <p:grpSp>
        <p:nvGrpSpPr>
          <p:cNvPr id="34" name="Группа 33"/>
          <p:cNvGrpSpPr/>
          <p:nvPr/>
        </p:nvGrpSpPr>
        <p:grpSpPr>
          <a:xfrm>
            <a:off x="4969729" y="5746948"/>
            <a:ext cx="1124744" cy="1124744"/>
            <a:chOff x="5940152" y="5733256"/>
            <a:chExt cx="1124744" cy="1124744"/>
          </a:xfrm>
        </p:grpSpPr>
        <p:pic>
          <p:nvPicPr>
            <p:cNvPr id="35" name="Рисунок 34" descr="ball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940152" y="5733256"/>
              <a:ext cx="1124744" cy="1124744"/>
            </a:xfrm>
            <a:prstGeom prst="rect">
              <a:avLst/>
            </a:prstGeom>
          </p:spPr>
        </p:pic>
        <p:sp>
          <p:nvSpPr>
            <p:cNvPr id="36" name="Прямоугольник 35"/>
            <p:cNvSpPr/>
            <p:nvPr/>
          </p:nvSpPr>
          <p:spPr>
            <a:xfrm>
              <a:off x="6012160" y="6093296"/>
              <a:ext cx="1052736" cy="43204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Ж. р</a:t>
              </a:r>
              <a:r>
                <a:rPr lang="ru-RU" sz="3200" dirty="0" smtClean="0">
                  <a:solidFill>
                    <a:srgbClr val="0000FF"/>
                  </a:solidFill>
                </a:rPr>
                <a:t>.</a:t>
              </a:r>
              <a:endParaRPr lang="ru-RU" sz="32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7864369" y="5733256"/>
            <a:ext cx="1228762" cy="1124744"/>
            <a:chOff x="7864369" y="5733256"/>
            <a:chExt cx="1228762" cy="1124744"/>
          </a:xfrm>
        </p:grpSpPr>
        <p:pic>
          <p:nvPicPr>
            <p:cNvPr id="38" name="Рисунок 37" descr="ball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916378" y="5733256"/>
              <a:ext cx="1124744" cy="1124744"/>
            </a:xfrm>
            <a:prstGeom prst="rect">
              <a:avLst/>
            </a:prstGeom>
          </p:spPr>
        </p:pic>
        <p:sp>
          <p:nvSpPr>
            <p:cNvPr id="39" name="Прямоугольник 38"/>
            <p:cNvSpPr/>
            <p:nvPr/>
          </p:nvSpPr>
          <p:spPr>
            <a:xfrm>
              <a:off x="7864369" y="6051901"/>
              <a:ext cx="1228762" cy="48745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Ср. р.</a:t>
              </a:r>
              <a:endParaRPr lang="ru-RU" sz="3200" b="1" dirty="0">
                <a:solidFill>
                  <a:srgbClr val="0000FF"/>
                </a:solidFill>
              </a:endParaRPr>
            </a:p>
          </p:txBody>
        </p:sp>
      </p:grpSp>
      <p:pic>
        <p:nvPicPr>
          <p:cNvPr id="40" name="Рисунок 39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2632" y="3223214"/>
            <a:ext cx="2620472" cy="3573371"/>
          </a:xfrm>
          <a:prstGeom prst="rect">
            <a:avLst/>
          </a:prstGeom>
        </p:spPr>
      </p:pic>
      <p:grpSp>
        <p:nvGrpSpPr>
          <p:cNvPr id="41" name="Группа 40"/>
          <p:cNvGrpSpPr/>
          <p:nvPr/>
        </p:nvGrpSpPr>
        <p:grpSpPr>
          <a:xfrm>
            <a:off x="2123728" y="5746947"/>
            <a:ext cx="1124744" cy="1124744"/>
            <a:chOff x="4139952" y="5733256"/>
            <a:chExt cx="1124744" cy="1124744"/>
          </a:xfrm>
        </p:grpSpPr>
        <p:pic>
          <p:nvPicPr>
            <p:cNvPr id="42" name="Рисунок 41" descr="ball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39952" y="5733256"/>
              <a:ext cx="1124744" cy="1124744"/>
            </a:xfrm>
            <a:prstGeom prst="rect">
              <a:avLst/>
            </a:prstGeom>
          </p:spPr>
        </p:pic>
        <p:sp>
          <p:nvSpPr>
            <p:cNvPr id="43" name="Прямоугольник 42"/>
            <p:cNvSpPr/>
            <p:nvPr/>
          </p:nvSpPr>
          <p:spPr>
            <a:xfrm>
              <a:off x="4139952" y="6004685"/>
              <a:ext cx="1124744" cy="5760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3200" b="1" dirty="0" smtClean="0">
                  <a:solidFill>
                    <a:srgbClr val="0000FF"/>
                  </a:solidFill>
                </a:rPr>
                <a:t>М. р.</a:t>
              </a:r>
              <a:endParaRPr lang="ru-RU" sz="3200" b="1" dirty="0">
                <a:solidFill>
                  <a:srgbClr val="0000FF"/>
                </a:solidFill>
              </a:endParaRPr>
            </a:p>
          </p:txBody>
        </p:sp>
      </p:grpSp>
      <p:pic>
        <p:nvPicPr>
          <p:cNvPr id="4" name="Рисунок 3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6262" y="1338164"/>
            <a:ext cx="2017773" cy="1589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860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97 0.00046 L -1.45851 -0.01829 " pathEditMode="relative" rAng="0" ptsTypes="AA">
                                      <p:cBhvr>
                                        <p:cTn id="6" dur="2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885" y="-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365</Words>
  <Application>Microsoft Office PowerPoint</Application>
  <PresentationFormat>Экран (4:3)</PresentationFormat>
  <Paragraphs>122</Paragraphs>
  <Slides>23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23</vt:i4>
      </vt:variant>
    </vt:vector>
  </HeadingPairs>
  <TitlesOfParts>
    <vt:vector size="26" baseType="lpstr">
      <vt:lpstr>Тема Office</vt:lpstr>
      <vt:lpstr>1_Тема Office</vt:lpstr>
      <vt:lpstr>3_Тема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</dc:creator>
  <cp:lastModifiedBy>User</cp:lastModifiedBy>
  <cp:revision>36</cp:revision>
  <dcterms:created xsi:type="dcterms:W3CDTF">2016-06-17T18:54:09Z</dcterms:created>
  <dcterms:modified xsi:type="dcterms:W3CDTF">2020-04-06T02:16:53Z</dcterms:modified>
</cp:coreProperties>
</file>