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39" r:id="rId3"/>
    <p:sldId id="333" r:id="rId4"/>
    <p:sldId id="334" r:id="rId5"/>
    <p:sldId id="34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92CF2-4D2D-4291-BDFB-A4239CDD41F6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55D43-1354-4207-BFEE-FACB646BB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92CF2-4D2D-4291-BDFB-A4239CDD41F6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55D43-1354-4207-BFEE-FACB646BB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92CF2-4D2D-4291-BDFB-A4239CDD41F6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55D43-1354-4207-BFEE-FACB646BB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92CF2-4D2D-4291-BDFB-A4239CDD41F6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55D43-1354-4207-BFEE-FACB646BB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92CF2-4D2D-4291-BDFB-A4239CDD41F6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55D43-1354-4207-BFEE-FACB646BB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92CF2-4D2D-4291-BDFB-A4239CDD41F6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55D43-1354-4207-BFEE-FACB646BB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92CF2-4D2D-4291-BDFB-A4239CDD41F6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55D43-1354-4207-BFEE-FACB646BB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92CF2-4D2D-4291-BDFB-A4239CDD41F6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55D43-1354-4207-BFEE-FACB646BB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92CF2-4D2D-4291-BDFB-A4239CDD41F6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55D43-1354-4207-BFEE-FACB646BB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92CF2-4D2D-4291-BDFB-A4239CDD41F6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55D43-1354-4207-BFEE-FACB646BB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92CF2-4D2D-4291-BDFB-A4239CDD41F6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55D43-1354-4207-BFEE-FACB646BB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392CF2-4D2D-4291-BDFB-A4239CDD41F6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555D43-1354-4207-BFEE-FACB646BB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/>
              <a:t>Триумф модернизма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Часть 3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7282" name="Picture 2" descr="http://www.raruss.ru/images/stories/russian-modern/bilibin-frog/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85728"/>
            <a:ext cx="5213633" cy="6572272"/>
          </a:xfrm>
          <a:prstGeom prst="rect">
            <a:avLst/>
          </a:prstGeom>
          <a:noFill/>
        </p:spPr>
      </p:pic>
      <p:pic>
        <p:nvPicPr>
          <p:cNvPr id="5" name="Picture 2" descr="http://www.raruss.ru/images/stories/russian-modern/bilibin-frog/03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3108" y="285728"/>
            <a:ext cx="5135948" cy="6572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186106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2" name="Picture 4" descr="http://www.raruss.ru/images/stories/russian-modern/bilibin-frog/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9345541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2900354" cy="452596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«Иван-царевич и Жар-птица». Иллюстрации к «Сказке об Иване-царевиче, Жар-птице и о Сером волке», 1899</a:t>
            </a:r>
            <a:endParaRPr lang="ru-RU" sz="2400" dirty="0"/>
          </a:p>
        </p:txBody>
      </p:sp>
      <p:pic>
        <p:nvPicPr>
          <p:cNvPr id="92162" name="Picture 2" descr="http://image.mel.fm/i/1/1ZURglQcr4/59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211117"/>
            <a:ext cx="5214974" cy="66468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4929198"/>
            <a:ext cx="8229600" cy="1554155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«Сестрица </a:t>
            </a:r>
            <a:r>
              <a:rPr lang="ru-RU" dirty="0" err="1" smtClean="0"/>
              <a:t>Алёнушка</a:t>
            </a:r>
            <a:r>
              <a:rPr lang="ru-RU" dirty="0" smtClean="0"/>
              <a:t> и братец Иванушка», Иллюстрация к сказке «Сестрица </a:t>
            </a:r>
            <a:r>
              <a:rPr lang="ru-RU" dirty="0" err="1" smtClean="0"/>
              <a:t>Алёнушка</a:t>
            </a:r>
            <a:r>
              <a:rPr lang="ru-RU" dirty="0" smtClean="0"/>
              <a:t> и братец Иванушка», 1901</a:t>
            </a:r>
          </a:p>
          <a:p>
            <a:endParaRPr lang="ru-RU" dirty="0"/>
          </a:p>
        </p:txBody>
      </p:sp>
      <p:pic>
        <p:nvPicPr>
          <p:cNvPr id="1026" name="Picture 2" descr="http://teremoshka.ru/img/rns/al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85728"/>
            <a:ext cx="4857784" cy="42241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</TotalTime>
  <Words>11</Words>
  <Application>Microsoft Office PowerPoint</Application>
  <PresentationFormat>Экран (4:3)</PresentationFormat>
  <Paragraphs>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Триумф модернизма</vt:lpstr>
      <vt:lpstr>Слайд 2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Триумф модернизма</dc:title>
  <dc:creator>1</dc:creator>
  <cp:lastModifiedBy>1</cp:lastModifiedBy>
  <cp:revision>61</cp:revision>
  <dcterms:created xsi:type="dcterms:W3CDTF">2016-09-27T14:43:58Z</dcterms:created>
  <dcterms:modified xsi:type="dcterms:W3CDTF">2020-04-06T18:51:04Z</dcterms:modified>
</cp:coreProperties>
</file>