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1.gif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827584" y="764704"/>
            <a:ext cx="7488832" cy="4893647"/>
          </a:xfrm>
          <a:prstGeom prst="rect">
            <a:avLst/>
          </a:prstGeom>
          <a:ln cmpd="dbl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innerShdw blurRad="114300">
              <a:prstClr val="black"/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МДОУ Детский сад №17 «Алёнка»</a:t>
            </a:r>
          </a:p>
          <a:p>
            <a:pPr algn="ctr"/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Отчет о сезонной работе  в  уголке природы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Воспитателей 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Подготовительной к  школе  группы</a:t>
            </a:r>
          </a:p>
          <a:p>
            <a:pPr algn="ctr"/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г.Серпухов, 2018 </a:t>
            </a:r>
          </a:p>
          <a:p>
            <a:pPr algn="ctr"/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27584" y="548680"/>
            <a:ext cx="7643866" cy="6740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/>
              <a:t> </a:t>
            </a:r>
            <a:r>
              <a:rPr lang="ru-RU" sz="2800" i="1" dirty="0" smtClean="0"/>
              <a:t>развитие у детей трудовых умений и навыков, воспитание ответственности и самостоятельности в процессе труда в уголке природы.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i="1" dirty="0" smtClean="0">
                <a:latin typeface="Calibri" pitchFamily="34" charset="0"/>
                <a:cs typeface="Times New Roman" pitchFamily="18" charset="0"/>
              </a:rPr>
              <a:t>расширять знания детей о растениях и уходу за ними; содействовать интересу к наблюдениям, умению делать правильные умозаключения;  закреплять трудовые навыки и умения, формировать умение планировать и анализировать свою работу; воспитывать чувство коллективизма.</a:t>
            </a:r>
            <a:endParaRPr lang="ru-RU" sz="3600" i="1" dirty="0" smtClean="0">
              <a:latin typeface="Calibri" pitchFamily="34" charset="0"/>
              <a:cs typeface="Times New Roman" pitchFamily="18" charset="0"/>
            </a:endParaRPr>
          </a:p>
          <a:p>
            <a:endParaRPr lang="ru-RU" sz="4000" i="1" dirty="0" smtClean="0"/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899592" y="836712"/>
            <a:ext cx="7200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формы работы:</a:t>
            </a:r>
            <a:endParaRPr lang="ru-RU" sz="44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827584" y="1628800"/>
            <a:ext cx="720080" cy="108012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2555776" y="1700808"/>
            <a:ext cx="864096" cy="1944216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644008" y="1556792"/>
            <a:ext cx="936104" cy="3024336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660232" y="1556792"/>
            <a:ext cx="720080" cy="1512168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51520" y="2780928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35696" y="3789040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Дежурство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35696" y="4725144"/>
            <a:ext cx="5472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с календарем природы и альбомом  наблюдений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84168" y="3140968"/>
            <a:ext cx="2664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Трудовые  поручения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620688"/>
            <a:ext cx="2517744" cy="3356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764704"/>
            <a:ext cx="2517744" cy="3356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87824" y="2420888"/>
            <a:ext cx="3075806" cy="4101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18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83147">
            <a:off x="7054735" y="4751744"/>
            <a:ext cx="1224136" cy="1567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0" name="Рисунок 9" descr="1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83147">
            <a:off x="7054735" y="4751744"/>
            <a:ext cx="1224136" cy="1567994"/>
          </a:xfrm>
          <a:prstGeom prst="rect">
            <a:avLst/>
          </a:prstGeom>
        </p:spPr>
      </p:pic>
      <p:pic>
        <p:nvPicPr>
          <p:cNvPr id="9" name="Рисунок 8" descr="IMG_20180119_0811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548680"/>
            <a:ext cx="4104456" cy="5472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Users\home\Documents\женя\детсад\фото детского сада\зима прогулка 2018\IMG_20180131_0823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717032"/>
            <a:ext cx="3803915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1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36096" y="404664"/>
            <a:ext cx="2427734" cy="3236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1" name="Рисунок 10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620688"/>
            <a:ext cx="4141180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9.jpg"/>
          <p:cNvPicPr>
            <a:picLocks noChangeAspect="1"/>
          </p:cNvPicPr>
          <p:nvPr/>
        </p:nvPicPr>
        <p:blipFill>
          <a:blip r:embed="rId4" cstate="print"/>
          <a:srcRect t="4851" r="43727" b="17450"/>
          <a:stretch>
            <a:fillRect/>
          </a:stretch>
        </p:blipFill>
        <p:spPr>
          <a:xfrm>
            <a:off x="467544" y="836712"/>
            <a:ext cx="2704891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н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15616" y="4221088"/>
            <a:ext cx="1811610" cy="1811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6226" y="3140968"/>
            <a:ext cx="2787774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8" name="Рисунок 7" descr="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548680"/>
            <a:ext cx="2355726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6226" y="2996952"/>
            <a:ext cx="2787774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н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4221088"/>
            <a:ext cx="1872208" cy="1872208"/>
          </a:xfrm>
          <a:prstGeom prst="rect">
            <a:avLst/>
          </a:prstGeom>
        </p:spPr>
      </p:pic>
      <p:pic>
        <p:nvPicPr>
          <p:cNvPr id="13" name="Рисунок 12" descr="1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6200000">
            <a:off x="3194846" y="125634"/>
            <a:ext cx="3402378" cy="4536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Рисунок 6" descr="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148064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188640"/>
            <a:ext cx="3744272" cy="6048672"/>
          </a:xfrm>
          <a:prstGeom prst="rect">
            <a:avLst/>
          </a:prstGeom>
        </p:spPr>
      </p:pic>
      <p:pic>
        <p:nvPicPr>
          <p:cNvPr id="10" name="Рисунок 9" descr="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3861048"/>
            <a:ext cx="3168352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8" name="Рисунок 7" descr="1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3212976"/>
            <a:ext cx="2376264" cy="3043753"/>
          </a:xfrm>
          <a:prstGeom prst="rect">
            <a:avLst/>
          </a:prstGeom>
        </p:spPr>
      </p:pic>
      <p:pic>
        <p:nvPicPr>
          <p:cNvPr id="11" name="Рисунок 10" descr="к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2996952"/>
            <a:ext cx="3600400" cy="2025225"/>
          </a:xfrm>
          <a:prstGeom prst="rect">
            <a:avLst/>
          </a:prstGeom>
        </p:spPr>
      </p:pic>
      <p:pic>
        <p:nvPicPr>
          <p:cNvPr id="12" name="Рисунок 11" descr="кр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692696"/>
            <a:ext cx="3239343" cy="2006051"/>
          </a:xfrm>
          <a:prstGeom prst="rect">
            <a:avLst/>
          </a:prstGeom>
        </p:spPr>
      </p:pic>
      <p:pic>
        <p:nvPicPr>
          <p:cNvPr id="13" name="Рисунок 12" descr="ур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64088" y="692696"/>
            <a:ext cx="3419872" cy="1923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100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Аленка</dc:creator>
  <cp:lastModifiedBy>home</cp:lastModifiedBy>
  <cp:revision>22</cp:revision>
  <dcterms:created xsi:type="dcterms:W3CDTF">2018-12-17T10:58:51Z</dcterms:created>
  <dcterms:modified xsi:type="dcterms:W3CDTF">2020-04-06T12:48:09Z</dcterms:modified>
</cp:coreProperties>
</file>