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6" r:id="rId4"/>
    <p:sldId id="260" r:id="rId5"/>
    <p:sldId id="279" r:id="rId6"/>
    <p:sldId id="262" r:id="rId7"/>
    <p:sldId id="272" r:id="rId8"/>
    <p:sldId id="281" r:id="rId9"/>
    <p:sldId id="259" r:id="rId10"/>
    <p:sldId id="270" r:id="rId11"/>
    <p:sldId id="289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9" d="100"/>
          <a:sy n="109" d="100"/>
        </p:scale>
        <p:origin x="636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9725C9-FA51-4214-AECB-B7CD5CE07F58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146ED7-D4FE-4D18-8B30-8754F2BB9605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834939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9725C9-FA51-4214-AECB-B7CD5CE07F58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146ED7-D4FE-4D18-8B30-8754F2BB96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74849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9725C9-FA51-4214-AECB-B7CD5CE07F58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146ED7-D4FE-4D18-8B30-8754F2BB96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430925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9725C9-FA51-4214-AECB-B7CD5CE07F58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146ED7-D4FE-4D18-8B30-8754F2BB9605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75837946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9725C9-FA51-4214-AECB-B7CD5CE07F58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146ED7-D4FE-4D18-8B30-8754F2BB96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019197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9725C9-FA51-4214-AECB-B7CD5CE07F58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146ED7-D4FE-4D18-8B30-8754F2BB9605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37320021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9725C9-FA51-4214-AECB-B7CD5CE07F58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146ED7-D4FE-4D18-8B30-8754F2BB96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712259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9725C9-FA51-4214-AECB-B7CD5CE07F58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146ED7-D4FE-4D18-8B30-8754F2BB96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24961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9725C9-FA51-4214-AECB-B7CD5CE07F58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146ED7-D4FE-4D18-8B30-8754F2BB96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47188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9725C9-FA51-4214-AECB-B7CD5CE07F58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146ED7-D4FE-4D18-8B30-8754F2BB96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43110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9725C9-FA51-4214-AECB-B7CD5CE07F58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146ED7-D4FE-4D18-8B30-8754F2BB96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28409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9725C9-FA51-4214-AECB-B7CD5CE07F58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146ED7-D4FE-4D18-8B30-8754F2BB96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58079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9725C9-FA51-4214-AECB-B7CD5CE07F58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146ED7-D4FE-4D18-8B30-8754F2BB96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83341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9725C9-FA51-4214-AECB-B7CD5CE07F58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146ED7-D4FE-4D18-8B30-8754F2BB96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81532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9725C9-FA51-4214-AECB-B7CD5CE07F58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146ED7-D4FE-4D18-8B30-8754F2BB96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51728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9725C9-FA51-4214-AECB-B7CD5CE07F58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146ED7-D4FE-4D18-8B30-8754F2BB96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08166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9725C9-FA51-4214-AECB-B7CD5CE07F58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146ED7-D4FE-4D18-8B30-8754F2BB96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74767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CF9725C9-FA51-4214-AECB-B7CD5CE07F58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8F146ED7-D4FE-4D18-8B30-8754F2BB96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451573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4211" y="140677"/>
            <a:ext cx="10816127" cy="2435469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Отчет воспитателей </a:t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dirty="0" smtClean="0">
                <a:solidFill>
                  <a:schemeClr val="bg1"/>
                </a:solidFill>
              </a:rPr>
              <a:t>об участии в акции «ПОКОРМИТЕ ПТИЦ»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Подготовили воспитатели МОУ Детского сада №198 Центрального района Волгограда старшей группы №1 «Солнышко»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Карева Ольга Николаевна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Неделько Юлия Сергеевна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71438" y="2576146"/>
            <a:ext cx="2901462" cy="2176097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8224" y="598661"/>
            <a:ext cx="1866667" cy="22764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3471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3342" y="6040315"/>
            <a:ext cx="2832711" cy="472830"/>
          </a:xfrm>
        </p:spPr>
        <p:txBody>
          <a:bodyPr>
            <a:noAutofit/>
          </a:bodyPr>
          <a:lstStyle/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ЗАЙЦЕВА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вИОЛЕТТА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37066" y="140677"/>
            <a:ext cx="8534400" cy="1874390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Родители нашей группы, так же активно приняли участие в акции «Покорми птиц», они не только смастерили кормушки и снабдили кормом на весь холодный период, но и творчески подошли к данной акции. Совместно с детьми дома нарисовали плакаты, рисунки, написали стихи собственного сочинения.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45524" y="2145322"/>
            <a:ext cx="2960076" cy="2220057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10955" y="1947495"/>
            <a:ext cx="2064725" cy="27529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1603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32520" y="668215"/>
            <a:ext cx="2577734" cy="340945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Семенова Нина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25515" y="1087588"/>
            <a:ext cx="4097826" cy="3073370"/>
          </a:xfrm>
        </p:spPr>
      </p:pic>
    </p:spTree>
    <p:extLst>
      <p:ext uri="{BB962C8B-B14F-4D97-AF65-F5344CB8AC3E}">
        <p14:creationId xmlns:p14="http://schemas.microsoft.com/office/powerpoint/2010/main" val="2045898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4212" y="7165730"/>
            <a:ext cx="8534400" cy="553915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7158" y="211015"/>
            <a:ext cx="11308496" cy="655027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>
                <a:solidFill>
                  <a:schemeClr val="tx1"/>
                </a:solidFill>
              </a:rPr>
              <a:t>Птицы – одни из самых заметных диких обитателей городов. Их присутствие оживляет парки, делает прогулки по ним более приятными и интересными. Можно понаблюдать за поведением птиц, послушать их пение. Здоровье деревьев в лесах и парках во многом зависит от разнообразия и численности пернатого населения. Такие птицы как синицы, мухоловки, соловьи, трясогузки и многие другие виды защищают растения от насекомых вредителей. Например, одна пара больших синиц способна защитить от вредителей сад из нескольких десятков деревьев. Кроме того, многие птицы распространяют семена растений. В нашем городе зимой можно встретить большую синицу, лазоревку, дроздов, снегиря, поползня, свиристель, разные виды дятлов и многих других. Всё это птицы, тесно связанные с лесной экосистемой, без которых трудно себе представить здоровый лес или парк. Есть в городе и более привыкшие к урбанистической среде голуби, вороны, воробьи</a:t>
            </a:r>
            <a:r>
              <a:rPr lang="ru-RU" dirty="0" smtClean="0">
                <a:solidFill>
                  <a:schemeClr val="tx1"/>
                </a:solidFill>
              </a:rPr>
              <a:t>. </a:t>
            </a:r>
            <a:r>
              <a:rPr lang="ru-RU" dirty="0">
                <a:solidFill>
                  <a:schemeClr val="tx1"/>
                </a:solidFill>
              </a:rPr>
              <a:t>Главная причина миграций птиц – отсутствие кормовой базы. Морозы, даже для маленькой пташки, не страшны, если нет недостатка в пище. Птицы не впадают в спячку и находятся всё время в движении, для поддержания своего интенсивного метаболизма им требуется много энергии, а значит и пищи. Именно поэтому, пернатым обитателям парков, да и просто городских дворов, необходима поддержка. Очень помогают птицам кормушки.</a:t>
            </a:r>
          </a:p>
          <a:p>
            <a:pPr marL="0" indent="0">
              <a:buNone/>
            </a:pPr>
            <a:r>
              <a:rPr lang="ru-RU" dirty="0" smtClean="0">
                <a:solidFill>
                  <a:schemeClr val="tx1"/>
                </a:solidFill>
              </a:rPr>
              <a:t>Даже </a:t>
            </a:r>
            <a:r>
              <a:rPr lang="ru-RU" dirty="0">
                <a:solidFill>
                  <a:schemeClr val="tx1"/>
                </a:solidFill>
              </a:rPr>
              <a:t>самая простая кормушка, в которую регулярно подсыпают корм для птиц может спасти много птичьих жизней в холодное время года и обеспечить питанием сотни пташек.</a:t>
            </a:r>
          </a:p>
          <a:p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5778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9864" y="4176346"/>
            <a:ext cx="9014933" cy="2224453"/>
          </a:xfrm>
        </p:spPr>
        <p:txBody>
          <a:bodyPr>
            <a:normAutofit/>
          </a:bodyPr>
          <a:lstStyle/>
          <a:p>
            <a:r>
              <a:rPr lang="ru-RU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Ребята нашей группы с удовольствием помогают пернатым друзьям. Это уже стало традицией для нас. Каждый год в начале ноября мы вывешиваем кормушки и каждый день, во время дневной прогулки, насыпаем корм птицам. В этом году на нашем участке с ноября по январь работало две «Птичьи столовые». В которые с удовольствием наведывались воробьи, были замечены синички. А после проведении акции в январе  «Покормите птиц», благодаря родителям, у нас прибавилось еще три.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9864" y="123093"/>
            <a:ext cx="2732949" cy="3643933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99339" y="246184"/>
            <a:ext cx="2301386" cy="30685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7594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4212" y="6858000"/>
            <a:ext cx="8534400" cy="852854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4212" y="96715"/>
            <a:ext cx="11211780" cy="3578470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Услышав об акции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"Покормите 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птиц», наша группа не осталась в стороне, а наоборот, еще активнее стала помогать птицам.</a:t>
            </a:r>
          </a:p>
          <a:p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течении дня в режимных моментах проводили беседы о перелетных и зимующих птицах, показывали презентации, мультфильмы, героями которых являются наши пернатые друзья - птицы. Читали рассказы и сказки русских писателей, где они дают описание птицам, разгадывали загадки. 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Разучивали стихи. Играли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дидактические игры: «Что за птица?», «Птичья столовая», где детям предлагали среди перелётных птиц найти зимующих, строили простые цепи питания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занятиях 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мы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изучили зимующих птиц нашего края, узнали о том, чем можно подкармливать птиц, а чем нельзя. Еще мы с ребятами выучили правила, которые необходимо соблюдать, подкармливая птиц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 время занятий художественным творчеством ребята рисовали зимующих птичек, подчёркивая их отличительную окраску.</a:t>
            </a:r>
          </a:p>
          <a:p>
            <a:pPr marL="0" indent="0">
              <a:buNone/>
            </a:pP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60535" y="3288800"/>
            <a:ext cx="2341067" cy="3121423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62722" y="3349766"/>
            <a:ext cx="4072481" cy="30604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3316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50242" y="7086599"/>
            <a:ext cx="8534400" cy="2206870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653" y="323999"/>
            <a:ext cx="4619403" cy="3464553"/>
          </a:xfr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36394" y="916420"/>
            <a:ext cx="3572566" cy="47613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7280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4888" y="1959255"/>
            <a:ext cx="2991738" cy="1062241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Кирилл Федунишин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4888" y="87924"/>
            <a:ext cx="11229365" cy="1469944"/>
          </a:xfrm>
        </p:spPr>
        <p:txBody>
          <a:bodyPr/>
          <a:lstStyle/>
          <a:p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Предложили родителям наших 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воспитанников, сделать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своими руками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дополнительные кормушки для участка нашей группы,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каждый из участников придумал свою, особенную кормушку, проявив талант, творчество и сострадание к зимующим птицам. Дети с восторгом рассказывали друг другу о трудностях при изготовлении птичьих 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домиков.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33460" y="1557868"/>
            <a:ext cx="6634439" cy="49758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2096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7012" y="173749"/>
            <a:ext cx="4583527" cy="1507067"/>
          </a:xfrm>
        </p:spPr>
        <p:txBody>
          <a:bodyPr/>
          <a:lstStyle/>
          <a:p>
            <a:r>
              <a:rPr lang="ru-RU" b="1" dirty="0" smtClean="0"/>
              <a:t>Кирилл Фетелава</a:t>
            </a:r>
            <a:endParaRPr lang="ru-RU" b="1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10539" y="578195"/>
            <a:ext cx="3586781" cy="4780958"/>
          </a:xfrm>
          <a:prstGeom prst="rect">
            <a:avLst/>
          </a:prstGeom>
        </p:spPr>
      </p:pic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684212" y="-422031"/>
            <a:ext cx="8534400" cy="52754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15685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1756873" y="7242906"/>
            <a:ext cx="1513865" cy="635002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4743" y="720970"/>
            <a:ext cx="8534400" cy="677008"/>
          </a:xfrm>
        </p:spPr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Прохор Долгов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75084" y="-87826"/>
            <a:ext cx="3361337" cy="4343301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6236421" y="3657600"/>
            <a:ext cx="5088071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Все кормушки были развешены на прогулочном участке нашей группы. А как горят глаза детей, когда они видят висящие кормушки, которые делали вместе с родителями!</a:t>
            </a:r>
          </a:p>
        </p:txBody>
      </p:sp>
    </p:spTree>
    <p:extLst>
      <p:ext uri="{BB962C8B-B14F-4D97-AF65-F5344CB8AC3E}">
        <p14:creationId xmlns:p14="http://schemas.microsoft.com/office/powerpoint/2010/main" val="1076572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5081" y="6919546"/>
            <a:ext cx="8534400" cy="156307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4212" y="413238"/>
            <a:ext cx="8534400" cy="1397977"/>
          </a:xfrm>
        </p:spPr>
        <p:txBody>
          <a:bodyPr>
            <a:normAutofit fontScale="70000" lnSpcReduction="20000"/>
          </a:bodyPr>
          <a:lstStyle/>
          <a:p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течении всего холодного времени года, дети и их родители приносили разнообразный корм для птиц: пшено, гречку, семена подсолнечника, семена тыквы, сухари белого хлеба, не соленое сало и др.). Каждый день мы посещали "Птичью столовую" и выкладывали корм для птиц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Так же мы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вместе с детьми изготовили стенд «Что положить в 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кормушку».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стенде 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детям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наглядно видно какую пищу необходимо использовать для подкормки зимующих птиц.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55576" y="1811215"/>
            <a:ext cx="4548121" cy="341109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4212" y="2094320"/>
            <a:ext cx="2739671" cy="36561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8338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Сектор">
  <a:themeElements>
    <a:clrScheme name="Сектор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Сектор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ектор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146</TotalTime>
  <Words>741</Words>
  <Application>Microsoft Office PowerPoint</Application>
  <PresentationFormat>Широкоэкранный</PresentationFormat>
  <Paragraphs>22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5" baseType="lpstr">
      <vt:lpstr>Century Gothic</vt:lpstr>
      <vt:lpstr>Times New Roman</vt:lpstr>
      <vt:lpstr>Wingdings 3</vt:lpstr>
      <vt:lpstr>Сектор</vt:lpstr>
      <vt:lpstr>Отчет воспитателей  об участии в акции «ПОКОРМИТЕ ПТИЦ»</vt:lpstr>
      <vt:lpstr>Презентация PowerPoint</vt:lpstr>
      <vt:lpstr>Ребята нашей группы с удовольствием помогают пернатым друзьям. Это уже стало традицией для нас. Каждый год в начале ноября мы вывешиваем кормушки и каждый день, во время дневной прогулки, насыпаем корм птицам. В этом году на нашем участке с ноября по январь работало две «Птичьи столовые». В которые с удовольствием наведывались воробьи, были замечены синички. А после проведении акции в январе  «Покормите птиц», благодаря родителям, у нас прибавилось еще три.  </vt:lpstr>
      <vt:lpstr>Презентация PowerPoint</vt:lpstr>
      <vt:lpstr>Презентация PowerPoint</vt:lpstr>
      <vt:lpstr>Кирилл Федунишин</vt:lpstr>
      <vt:lpstr>Кирилл Фетелава</vt:lpstr>
      <vt:lpstr>Презентация PowerPoint</vt:lpstr>
      <vt:lpstr>Презентация PowerPoint</vt:lpstr>
      <vt:lpstr>ЗАЙЦЕВА вИОЛЕТТА</vt:lpstr>
      <vt:lpstr>Семенова Нина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Отчет воспитателей об участии в акции «ПОКОРМИТЕ ПТИЦ»</dc:title>
  <dc:creator>Пользователь Windows</dc:creator>
  <cp:lastModifiedBy>Пользователь Windows</cp:lastModifiedBy>
  <cp:revision>37</cp:revision>
  <dcterms:created xsi:type="dcterms:W3CDTF">2020-02-01T08:32:23Z</dcterms:created>
  <dcterms:modified xsi:type="dcterms:W3CDTF">2020-04-06T14:24:59Z</dcterms:modified>
</cp:coreProperties>
</file>