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63" r:id="rId6"/>
    <p:sldId id="261"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062"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A8554751-A273-478E-A137-5A3B732EE349}" type="datetimeFigureOut">
              <a:rPr lang="ru-RU" smtClean="0"/>
              <a:t>05.04.2020</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D75BA786-285E-4263-B64B-7EF13A0B07B4}" type="slidenum">
              <a:rPr lang="ru-RU" smtClean="0"/>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A8554751-A273-478E-A137-5A3B732EE349}" type="datetimeFigureOut">
              <a:rPr lang="ru-RU" smtClean="0"/>
              <a:t>05.04.2020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75BA786-285E-4263-B64B-7EF13A0B07B4}"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A8554751-A273-478E-A137-5A3B732EE349}" type="datetimeFigureOut">
              <a:rPr lang="ru-RU" smtClean="0"/>
              <a:t>05.04.2020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75BA786-285E-4263-B64B-7EF13A0B07B4}"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A8554751-A273-478E-A137-5A3B732EE349}" type="datetimeFigureOut">
              <a:rPr lang="ru-RU" smtClean="0"/>
              <a:t>05.04.2020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75BA786-285E-4263-B64B-7EF13A0B07B4}"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A8554751-A273-478E-A137-5A3B732EE349}" type="datetimeFigureOut">
              <a:rPr lang="ru-RU" smtClean="0"/>
              <a:t>05.04.2020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75BA786-285E-4263-B64B-7EF13A0B07B4}" type="slidenum">
              <a:rPr lang="ru-RU" smtClean="0"/>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Объект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A8554751-A273-478E-A137-5A3B732EE349}" type="datetimeFigureOut">
              <a:rPr lang="ru-RU" smtClean="0"/>
              <a:t>05.04.2020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D75BA786-285E-4263-B64B-7EF13A0B07B4}"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A8554751-A273-478E-A137-5A3B732EE349}" type="datetimeFigureOut">
              <a:rPr lang="ru-RU" smtClean="0"/>
              <a:t>05.04.2020</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D75BA786-285E-4263-B64B-7EF13A0B07B4}"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A8554751-A273-478E-A137-5A3B732EE349}" type="datetimeFigureOut">
              <a:rPr lang="ru-RU" smtClean="0"/>
              <a:t>05.04.2020</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D75BA786-285E-4263-B64B-7EF13A0B07B4}"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A8554751-A273-478E-A137-5A3B732EE349}" type="datetimeFigureOut">
              <a:rPr lang="ru-RU" smtClean="0"/>
              <a:t>05.04.2020</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D75BA786-285E-4263-B64B-7EF13A0B07B4}" type="slidenum">
              <a:rPr lang="ru-RU" smtClean="0"/>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Объект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A8554751-A273-478E-A137-5A3B732EE349}" type="datetimeFigureOut">
              <a:rPr lang="ru-RU" smtClean="0"/>
              <a:t>05.04.2020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D75BA786-285E-4263-B64B-7EF13A0B07B4}"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A8554751-A273-478E-A137-5A3B732EE349}" type="datetimeFigureOut">
              <a:rPr lang="ru-RU" smtClean="0"/>
              <a:t>05.04.2020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D75BA786-285E-4263-B64B-7EF13A0B07B4}" type="slidenum">
              <a:rPr lang="ru-RU" smtClean="0"/>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A8554751-A273-478E-A137-5A3B732EE349}" type="datetimeFigureOut">
              <a:rPr lang="ru-RU" smtClean="0"/>
              <a:t>05.04.2020</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D75BA786-285E-4263-B64B-7EF13A0B07B4}" type="slidenum">
              <a:rPr lang="ru-RU" smtClean="0"/>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69693" y="404664"/>
            <a:ext cx="7406640" cy="1571434"/>
          </a:xfrm>
        </p:spPr>
        <p:txBody>
          <a:bodyPr>
            <a:noAutofit/>
          </a:bodyPr>
          <a:lstStyle/>
          <a:p>
            <a:pPr algn="ctr"/>
            <a:r>
              <a:rPr lang="ru-RU" sz="3200" dirty="0" smtClean="0">
                <a:effectLst/>
              </a:rPr>
              <a:t>Урок вежливости </a:t>
            </a:r>
            <a:br>
              <a:rPr lang="ru-RU" sz="3200" dirty="0" smtClean="0">
                <a:effectLst/>
              </a:rPr>
            </a:br>
            <a:r>
              <a:rPr lang="ru-RU" sz="3200" dirty="0" smtClean="0">
                <a:effectLst/>
              </a:rPr>
              <a:t>"Встречают по одежке, провожают по уму"</a:t>
            </a:r>
            <a:endParaRPr lang="ru-RU" sz="3200" dirty="0"/>
          </a:p>
        </p:txBody>
      </p:sp>
      <p:sp>
        <p:nvSpPr>
          <p:cNvPr id="3" name="Подзаголовок 2"/>
          <p:cNvSpPr>
            <a:spLocks noGrp="1"/>
          </p:cNvSpPr>
          <p:nvPr>
            <p:ph type="subTitle" idx="1"/>
          </p:nvPr>
        </p:nvSpPr>
        <p:spPr>
          <a:xfrm>
            <a:off x="3131840" y="5589240"/>
            <a:ext cx="5947752" cy="1002872"/>
          </a:xfrm>
        </p:spPr>
        <p:txBody>
          <a:bodyPr/>
          <a:lstStyle/>
          <a:p>
            <a:pPr algn="r"/>
            <a:r>
              <a:rPr lang="ru-RU" dirty="0" smtClean="0"/>
              <a:t>Подготовила</a:t>
            </a:r>
            <a:r>
              <a:rPr lang="en-US" dirty="0" smtClean="0"/>
              <a:t>:</a:t>
            </a:r>
            <a:r>
              <a:rPr lang="ru-RU" dirty="0" smtClean="0"/>
              <a:t> Богданова С. И.</a:t>
            </a:r>
          </a:p>
          <a:p>
            <a:pPr algn="r"/>
            <a:r>
              <a:rPr lang="ru-RU" dirty="0" smtClean="0"/>
              <a:t>Воспитатель ГПД</a:t>
            </a:r>
            <a:endParaRPr lang="ru-RU"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7824" y="2060848"/>
            <a:ext cx="3738330" cy="28510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568764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6" y="188640"/>
            <a:ext cx="7704856" cy="1472682"/>
          </a:xfrm>
        </p:spPr>
        <p:txBody>
          <a:bodyPr>
            <a:normAutofit/>
          </a:bodyPr>
          <a:lstStyle/>
          <a:p>
            <a:pPr algn="ctr"/>
            <a:r>
              <a:rPr lang="ru-RU" sz="2400" dirty="0"/>
              <a:t>«В человеке должно быть все прекрасно : и лицо, и одежда, и душа, и мысли</a:t>
            </a:r>
            <a:r>
              <a:rPr lang="ru-RU" sz="2400" dirty="0" smtClean="0"/>
              <a:t>»</a:t>
            </a:r>
            <a:br>
              <a:rPr lang="ru-RU" sz="2400" dirty="0" smtClean="0"/>
            </a:br>
            <a:r>
              <a:rPr lang="ru-RU" sz="2400" dirty="0"/>
              <a:t>                               </a:t>
            </a:r>
            <a:r>
              <a:rPr lang="ru-RU" sz="2400" dirty="0" smtClean="0"/>
              <a:t>                                         Антон Павлович </a:t>
            </a:r>
            <a:r>
              <a:rPr lang="ru-RU" sz="2400" dirty="0"/>
              <a:t>Чехов   </a:t>
            </a:r>
          </a:p>
        </p:txBody>
      </p:sp>
      <p:sp>
        <p:nvSpPr>
          <p:cNvPr id="3" name="Прямоугольник 2"/>
          <p:cNvSpPr/>
          <p:nvPr/>
        </p:nvSpPr>
        <p:spPr>
          <a:xfrm>
            <a:off x="1475656" y="1700808"/>
            <a:ext cx="7416824" cy="3970318"/>
          </a:xfrm>
          <a:prstGeom prst="rect">
            <a:avLst/>
          </a:prstGeom>
        </p:spPr>
        <p:txBody>
          <a:bodyPr wrap="square">
            <a:spAutoFit/>
          </a:bodyPr>
          <a:lstStyle/>
          <a:p>
            <a:pPr algn="just"/>
            <a:r>
              <a:rPr lang="ru-RU" dirty="0" smtClean="0"/>
              <a:t> Представьте себе, что вы встретились с человеком, которого ранее не знали, а теперь должны познакомиться. На что вы, прежде всего, обращаете внимание ?</a:t>
            </a:r>
          </a:p>
          <a:p>
            <a:pPr algn="just"/>
            <a:r>
              <a:rPr lang="ru-RU" dirty="0" smtClean="0"/>
              <a:t>Конечно же, на внешний вид. На его одежду.</a:t>
            </a:r>
          </a:p>
          <a:p>
            <a:pPr algn="just"/>
            <a:r>
              <a:rPr lang="ru-RU" dirty="0" smtClean="0"/>
              <a:t> А еще на что?</a:t>
            </a:r>
          </a:p>
          <a:p>
            <a:pPr algn="just"/>
            <a:r>
              <a:rPr lang="ru-RU" dirty="0" smtClean="0"/>
              <a:t> На его лицо, манеру держаться.</a:t>
            </a:r>
          </a:p>
          <a:p>
            <a:pPr algn="just"/>
            <a:r>
              <a:rPr lang="ru-RU" dirty="0" smtClean="0"/>
              <a:t> Внешний вид – самая первая информация, которую мы получаем о незнакомом человеке, а первая информация – наиболее устойчивая. Есть русская пословица : «По одежке видно, кто таков идет» .</a:t>
            </a:r>
          </a:p>
          <a:p>
            <a:pPr algn="just"/>
            <a:endParaRPr lang="ru-RU" dirty="0" smtClean="0"/>
          </a:p>
          <a:p>
            <a:pPr algn="just"/>
            <a:r>
              <a:rPr lang="ru-RU" dirty="0" smtClean="0"/>
              <a:t>Какую пословицу можно припомнить по этому поводу ?</a:t>
            </a:r>
          </a:p>
          <a:p>
            <a:pPr algn="just"/>
            <a:endParaRPr lang="ru-RU" dirty="0" smtClean="0"/>
          </a:p>
          <a:p>
            <a:pPr algn="just"/>
            <a:r>
              <a:rPr lang="ru-RU" dirty="0" smtClean="0"/>
              <a:t>      </a:t>
            </a:r>
            <a:r>
              <a:rPr lang="ru-RU" b="1" dirty="0" smtClean="0"/>
              <a:t> «Человека по одежке встречают, а по уму провожают ».</a:t>
            </a:r>
          </a:p>
          <a:p>
            <a:pPr algn="just"/>
            <a:endParaRPr lang="ru-RU" dirty="0" smtClean="0"/>
          </a:p>
        </p:txBody>
      </p:sp>
    </p:spTree>
    <p:extLst>
      <p:ext uri="{BB962C8B-B14F-4D97-AF65-F5344CB8AC3E}">
        <p14:creationId xmlns:p14="http://schemas.microsoft.com/office/powerpoint/2010/main" val="22266589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35608" y="332656"/>
            <a:ext cx="7498080" cy="5915744"/>
          </a:xfrm>
        </p:spPr>
        <p:txBody>
          <a:bodyPr>
            <a:normAutofit fontScale="70000" lnSpcReduction="20000"/>
          </a:bodyPr>
          <a:lstStyle/>
          <a:p>
            <a:pPr marL="82296" indent="0" algn="ctr">
              <a:buNone/>
            </a:pPr>
            <a:r>
              <a:rPr lang="ru-RU" dirty="0"/>
              <a:t>Каково назначение одежды?</a:t>
            </a:r>
          </a:p>
          <a:p>
            <a:pPr marL="82296" indent="0" algn="ctr">
              <a:buNone/>
            </a:pPr>
            <a:r>
              <a:rPr lang="ru-RU" dirty="0"/>
              <a:t>По назначению одежду можно разделить на три вида:</a:t>
            </a:r>
          </a:p>
          <a:p>
            <a:pPr marL="82296" indent="0" algn="ctr">
              <a:buNone/>
            </a:pPr>
            <a:r>
              <a:rPr lang="ru-RU" b="1" dirty="0"/>
              <a:t>Рабочая одежда (связанная с профессией), домашняя одежда, нарядная одежда</a:t>
            </a:r>
            <a:r>
              <a:rPr lang="ru-RU" b="1" dirty="0" smtClean="0"/>
              <a:t>.</a:t>
            </a:r>
          </a:p>
          <a:p>
            <a:pPr marL="82296" indent="0" algn="ctr">
              <a:buNone/>
            </a:pPr>
            <a:endParaRPr lang="ru-RU" b="1" dirty="0"/>
          </a:p>
          <a:p>
            <a:pPr marL="82296" indent="0" algn="ctr">
              <a:buNone/>
            </a:pPr>
            <a:r>
              <a:rPr lang="ru-RU" dirty="0"/>
              <a:t>Как вы думаете, о какой одежде мы должны заботиться больше всего </a:t>
            </a:r>
            <a:r>
              <a:rPr lang="ru-RU" dirty="0" smtClean="0"/>
              <a:t>?</a:t>
            </a:r>
          </a:p>
          <a:p>
            <a:pPr marL="82296" indent="0">
              <a:buNone/>
            </a:pPr>
            <a:endParaRPr lang="ru-RU" b="1" dirty="0"/>
          </a:p>
          <a:p>
            <a:pPr marL="82296" indent="0" algn="just">
              <a:buNone/>
            </a:pPr>
            <a:r>
              <a:rPr lang="ru-RU" b="1" dirty="0" smtClean="0"/>
              <a:t>         О </a:t>
            </a:r>
            <a:r>
              <a:rPr lang="ru-RU" b="1" dirty="0"/>
              <a:t>рабочей. </a:t>
            </a:r>
            <a:r>
              <a:rPr lang="ru-RU" dirty="0"/>
              <a:t>Основное дело нашей жизни – это работа. Для учебы и работы используют неброскую и скромную одежду и украшения; для работы, где есть опасность запачкаться - комбинезон, брюки. Ваша работа – учеба в школе, поэтому школьной форме – основное внимание. Рабочая одежда должна быть удобной и красивой</a:t>
            </a:r>
            <a:r>
              <a:rPr lang="ru-RU" dirty="0" smtClean="0"/>
              <a:t>.</a:t>
            </a:r>
          </a:p>
          <a:p>
            <a:pPr marL="82296" indent="0">
              <a:buNone/>
            </a:pPr>
            <a:endParaRPr lang="ru-RU" dirty="0"/>
          </a:p>
          <a:p>
            <a:pPr marL="82296" indent="0" algn="ctr">
              <a:buNone/>
            </a:pPr>
            <a:r>
              <a:rPr lang="ru-RU" b="1" dirty="0" smtClean="0"/>
              <a:t>Итак</a:t>
            </a:r>
            <a:r>
              <a:rPr lang="ru-RU" b="1" dirty="0"/>
              <a:t>, ребята, одежда должна соответствовать своему назначению.</a:t>
            </a:r>
          </a:p>
          <a:p>
            <a:endParaRPr lang="ru-RU" dirty="0"/>
          </a:p>
        </p:txBody>
      </p:sp>
    </p:spTree>
    <p:extLst>
      <p:ext uri="{BB962C8B-B14F-4D97-AF65-F5344CB8AC3E}">
        <p14:creationId xmlns:p14="http://schemas.microsoft.com/office/powerpoint/2010/main" val="1351554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a:t>Одеваемся по правилам:</a:t>
            </a:r>
          </a:p>
        </p:txBody>
      </p:sp>
      <p:sp>
        <p:nvSpPr>
          <p:cNvPr id="3" name="Объект 2"/>
          <p:cNvSpPr>
            <a:spLocks noGrp="1"/>
          </p:cNvSpPr>
          <p:nvPr>
            <p:ph idx="1"/>
          </p:nvPr>
        </p:nvSpPr>
        <p:spPr/>
        <p:txBody>
          <a:bodyPr>
            <a:normAutofit fontScale="92500" lnSpcReduction="20000"/>
          </a:bodyPr>
          <a:lstStyle/>
          <a:p>
            <a:r>
              <a:rPr lang="ru-RU" dirty="0"/>
              <a:t>1. Одежда должна соответствовать своему назначению (рабочая, домашняя, нарядная).</a:t>
            </a:r>
          </a:p>
          <a:p>
            <a:r>
              <a:rPr lang="ru-RU" dirty="0"/>
              <a:t>2. Одежда должна соответствовать возрасту.</a:t>
            </a:r>
          </a:p>
          <a:p>
            <a:r>
              <a:rPr lang="ru-RU" dirty="0"/>
              <a:t>3. Не может быть красивым то, что может нанести ущерб твоему здоровью.</a:t>
            </a:r>
          </a:p>
          <a:p>
            <a:r>
              <a:rPr lang="ru-RU" dirty="0"/>
              <a:t>4. Одежда должна соответствовать индивидуальным особенностям человека.</a:t>
            </a:r>
          </a:p>
          <a:p>
            <a:r>
              <a:rPr lang="ru-RU" dirty="0"/>
              <a:t>5. Все предметы и части костюма должны сочетаться друг с другом.</a:t>
            </a:r>
          </a:p>
          <a:p>
            <a:endParaRPr lang="ru-RU" dirty="0"/>
          </a:p>
        </p:txBody>
      </p:sp>
    </p:spTree>
    <p:extLst>
      <p:ext uri="{BB962C8B-B14F-4D97-AF65-F5344CB8AC3E}">
        <p14:creationId xmlns:p14="http://schemas.microsoft.com/office/powerpoint/2010/main" val="6086259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116632"/>
            <a:ext cx="7498080" cy="940966"/>
          </a:xfrm>
        </p:spPr>
        <p:txBody>
          <a:bodyPr>
            <a:normAutofit/>
          </a:bodyPr>
          <a:lstStyle/>
          <a:p>
            <a:pPr algn="ctr"/>
            <a:r>
              <a:rPr lang="ru-RU" sz="2800" dirty="0"/>
              <a:t>Притча “Внешняя и внутренняя красота”</a:t>
            </a:r>
          </a:p>
        </p:txBody>
      </p:sp>
      <p:sp>
        <p:nvSpPr>
          <p:cNvPr id="3" name="Объект 2"/>
          <p:cNvSpPr>
            <a:spLocks noGrp="1"/>
          </p:cNvSpPr>
          <p:nvPr>
            <p:ph idx="1"/>
          </p:nvPr>
        </p:nvSpPr>
        <p:spPr>
          <a:xfrm>
            <a:off x="1259632" y="980728"/>
            <a:ext cx="7674056" cy="5267672"/>
          </a:xfrm>
        </p:spPr>
        <p:txBody>
          <a:bodyPr>
            <a:normAutofit fontScale="47500" lnSpcReduction="20000"/>
          </a:bodyPr>
          <a:lstStyle/>
          <a:p>
            <a:pPr marL="82296" indent="0">
              <a:buNone/>
            </a:pPr>
            <a:r>
              <a:rPr lang="ru-RU" sz="3400" dirty="0"/>
              <a:t> Однажды ученик спросил у Учителя, что важнее в человеке: внешняя красота или внутренняя. В ответ на это Учитель спросил ученика:</a:t>
            </a:r>
          </a:p>
          <a:p>
            <a:pPr marL="82296" indent="0">
              <a:buNone/>
            </a:pPr>
            <a:r>
              <a:rPr lang="ru-RU" sz="3400" dirty="0"/>
              <a:t>- Скажи, если бы тебе понадобилось купить дом, а денег хватало бы либо на красивый внешне, но неуютный дом, либо на невзрачный, но теплый и надежный. Что бы ты выбрал?</a:t>
            </a:r>
          </a:p>
          <a:p>
            <a:pPr marL="82296" indent="0">
              <a:buNone/>
            </a:pPr>
            <a:r>
              <a:rPr lang="ru-RU" sz="3400" dirty="0"/>
              <a:t>- Я бы предпочел простой внешне, но удобный внутренне дом.</a:t>
            </a:r>
          </a:p>
          <a:p>
            <a:pPr marL="82296" indent="0">
              <a:buNone/>
            </a:pPr>
            <a:r>
              <a:rPr lang="ru-RU" sz="3400" dirty="0"/>
              <a:t>- А если бы дом покупал человек тщеславный, гордящийся своим положением, но не имеющий достаточно средств для покупки красивого и уютного дома? – снова задал вопрос Учитель.</a:t>
            </a:r>
          </a:p>
          <a:p>
            <a:pPr marL="82296" indent="0">
              <a:buNone/>
            </a:pPr>
            <a:r>
              <a:rPr lang="ru-RU" sz="3400" dirty="0"/>
              <a:t>- Наверное, он предпочел бы внешнюю красоту и блеск удобствам, – ответил Ученик.</a:t>
            </a:r>
          </a:p>
          <a:p>
            <a:pPr marL="82296" indent="0">
              <a:buNone/>
            </a:pPr>
            <a:r>
              <a:rPr lang="ru-RU" sz="3400" dirty="0"/>
              <a:t>- Думаю, ты прав, – сказал Учитель и добавил:</a:t>
            </a:r>
          </a:p>
          <a:p>
            <a:pPr marL="82296" indent="0">
              <a:buNone/>
            </a:pPr>
            <a:r>
              <a:rPr lang="ru-RU" sz="3400" dirty="0"/>
              <a:t>– Да только вот вне зависимости от вашего выбора однажды каждый из вас бы понял, что ему не хватает либо красоты, либо уюта, и начал бы к этому стремится.</a:t>
            </a:r>
          </a:p>
          <a:p>
            <a:pPr marL="82296" indent="0">
              <a:buNone/>
            </a:pPr>
            <a:r>
              <a:rPr lang="ru-RU" sz="3400" dirty="0"/>
              <a:t>- Так, значит, внешняя и внутренняя красота по сути своей равнозначны и ценны лишь в гармонии? – спросил ученик.</a:t>
            </a:r>
          </a:p>
          <a:p>
            <a:pPr marL="82296" indent="0">
              <a:buNone/>
            </a:pPr>
            <a:r>
              <a:rPr lang="ru-RU" sz="3400" dirty="0"/>
              <a:t>- Можно сказать и так, – ответил улыбаясь Учитель, – но я думал прежде всего о том, что, обладая половиной, всегда стоит стремится к целому, не теряя при этом того, что уже имеешь. Ведь половина, какой бы она ни была, всегда будет лишь половиной. Никакая внешняя прелесть не может быть полной, если она не оживлена внутренней красотой. Красота души разливается подобно таинственному свету по телесной красоте.</a:t>
            </a:r>
          </a:p>
          <a:p>
            <a:endParaRPr lang="ru-RU" dirty="0"/>
          </a:p>
        </p:txBody>
      </p:sp>
    </p:spTree>
    <p:extLst>
      <p:ext uri="{BB962C8B-B14F-4D97-AF65-F5344CB8AC3E}">
        <p14:creationId xmlns:p14="http://schemas.microsoft.com/office/powerpoint/2010/main" val="10819950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9004" y="4365104"/>
            <a:ext cx="7498080" cy="1143000"/>
          </a:xfrm>
        </p:spPr>
        <p:txBody>
          <a:bodyPr/>
          <a:lstStyle/>
          <a:p>
            <a:r>
              <a:rPr lang="ru-RU" dirty="0"/>
              <a:t>Я благодарю вас за работу</a:t>
            </a:r>
            <a:r>
              <a:rPr lang="ru-RU" dirty="0" smtClean="0"/>
              <a:t>.</a:t>
            </a:r>
            <a:endParaRPr lang="ru-RU" dirty="0"/>
          </a:p>
        </p:txBody>
      </p:sp>
      <p:sp>
        <p:nvSpPr>
          <p:cNvPr id="3" name="Прямоугольник 2"/>
          <p:cNvSpPr/>
          <p:nvPr/>
        </p:nvSpPr>
        <p:spPr>
          <a:xfrm>
            <a:off x="1259632" y="612845"/>
            <a:ext cx="7416824" cy="3416320"/>
          </a:xfrm>
          <a:prstGeom prst="rect">
            <a:avLst/>
          </a:prstGeom>
        </p:spPr>
        <p:txBody>
          <a:bodyPr wrap="square">
            <a:spAutoFit/>
          </a:bodyPr>
          <a:lstStyle/>
          <a:p>
            <a:pPr algn="just"/>
            <a:r>
              <a:rPr lang="ru-RU" dirty="0" smtClean="0"/>
              <a:t>«По одёжке встречают, а по уму провожают». Эта русская пословица никогда не утратит своей актуальности. И с этим, я думаю, трудно поспорить. Стоит ли верить тому, кто утверждает, что при знакомстве с новыми людьми не обращает внимания на внешний вид, на пресловутую материальную вычурность или ее отсутствие?</a:t>
            </a:r>
          </a:p>
          <a:p>
            <a:pPr algn="just"/>
            <a:endParaRPr lang="ru-RU" dirty="0" smtClean="0"/>
          </a:p>
          <a:p>
            <a:pPr algn="just"/>
            <a:r>
              <a:rPr lang="ru-RU" dirty="0" smtClean="0"/>
              <a:t>Однако в народе есть и такая народная пословица: «С лица не пить водички». Это значит, что каким бы прекрасным извне не был человек, важнейшая в ней красота внутренняя. Душевная щедрость, трудолюбие, любовь к своей земле и соотечественникам, уважение к пожилым людям и заботе о детях, сердечном желании помогать другим, кротость, оптимизм, чувство юмора… </a:t>
            </a:r>
            <a:endParaRPr lang="ru-RU" dirty="0"/>
          </a:p>
        </p:txBody>
      </p:sp>
    </p:spTree>
    <p:extLst>
      <p:ext uri="{BB962C8B-B14F-4D97-AF65-F5344CB8AC3E}">
        <p14:creationId xmlns:p14="http://schemas.microsoft.com/office/powerpoint/2010/main" val="86018933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32</TotalTime>
  <Words>718</Words>
  <Application>Microsoft Office PowerPoint</Application>
  <PresentationFormat>Экран (4:3)</PresentationFormat>
  <Paragraphs>42</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Солнцестояние</vt:lpstr>
      <vt:lpstr>Урок вежливости  "Встречают по одежке, провожают по уму"</vt:lpstr>
      <vt:lpstr>«В человеке должно быть все прекрасно : и лицо, и одежда, и душа, и мысли»                                                                         Антон Павлович Чехов   </vt:lpstr>
      <vt:lpstr>Презентация PowerPoint</vt:lpstr>
      <vt:lpstr>Одеваемся по правилам:</vt:lpstr>
      <vt:lpstr>Притча “Внешняя и внутренняя красота”</vt:lpstr>
      <vt:lpstr>Я благодарю вас за работу.</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Урок вежливости  "Встречают по одежке, провожают по уму"</dc:title>
  <dc:creator>User</dc:creator>
  <cp:lastModifiedBy>User</cp:lastModifiedBy>
  <cp:revision>4</cp:revision>
  <dcterms:created xsi:type="dcterms:W3CDTF">2020-04-05T14:52:53Z</dcterms:created>
  <dcterms:modified xsi:type="dcterms:W3CDTF">2020-04-05T15:25:27Z</dcterms:modified>
</cp:coreProperties>
</file>