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5" r:id="rId6"/>
    <p:sldId id="26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1C942-3121-4E8D-95BC-4E3277B6B2F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61CE-3550-46B9-B0D3-8F36D43733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1C942-3121-4E8D-95BC-4E3277B6B2F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61CE-3550-46B9-B0D3-8F36D43733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1C942-3121-4E8D-95BC-4E3277B6B2F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61CE-3550-46B9-B0D3-8F36D43733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1C942-3121-4E8D-95BC-4E3277B6B2F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61CE-3550-46B9-B0D3-8F36D43733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1C942-3121-4E8D-95BC-4E3277B6B2F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61CE-3550-46B9-B0D3-8F36D43733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1C942-3121-4E8D-95BC-4E3277B6B2F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61CE-3550-46B9-B0D3-8F36D43733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1C942-3121-4E8D-95BC-4E3277B6B2F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61CE-3550-46B9-B0D3-8F36D43733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1C942-3121-4E8D-95BC-4E3277B6B2F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61CE-3550-46B9-B0D3-8F36D43733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1C942-3121-4E8D-95BC-4E3277B6B2F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61CE-3550-46B9-B0D3-8F36D43733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1C942-3121-4E8D-95BC-4E3277B6B2F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61CE-3550-46B9-B0D3-8F36D43733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1C942-3121-4E8D-95BC-4E3277B6B2F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61CE-3550-46B9-B0D3-8F36D43733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1C942-3121-4E8D-95BC-4E3277B6B2F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F61CE-3550-46B9-B0D3-8F36D43733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1643050"/>
            <a:ext cx="49632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школе и дома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290" name="Picture 2" descr="Baby-smart.net: Безлимитный онлайн-доступ к курсам для детей, Познавательные и обучающие программы, игры, сказки, а так же изуч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43174" y="2428868"/>
            <a:ext cx="4048100" cy="3036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0"/>
            <a:ext cx="5715040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428728" y="5214950"/>
            <a:ext cx="75009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М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ебель:</a:t>
            </a:r>
            <a:r>
              <a:rPr lang="ru-RU" sz="2000" b="1" dirty="0" smtClean="0"/>
              <a:t> парты, стулья, шкаф, учительский стол;</a:t>
            </a:r>
          </a:p>
          <a:p>
            <a:pPr marL="342900" indent="-342900">
              <a:buAutoNum type="arabicParenR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Люди:</a:t>
            </a:r>
            <a:r>
              <a:rPr lang="ru-RU" sz="2000" b="1" dirty="0" smtClean="0"/>
              <a:t>  учитель, ученики;</a:t>
            </a:r>
          </a:p>
          <a:p>
            <a:pPr marL="342900" indent="-342900">
              <a:buAutoNum type="arabicParenR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Школьные предметы: </a:t>
            </a:r>
            <a:r>
              <a:rPr lang="ru-RU" sz="2000" b="1" dirty="0" smtClean="0"/>
              <a:t>глобус, карта, журнал, учебники, тетради, пенал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7" y="857232"/>
            <a:ext cx="7553379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3786182" y="3500438"/>
            <a:ext cx="785818" cy="571504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285984" y="4071942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Рыбы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714356"/>
            <a:ext cx="6858048" cy="57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572132" y="6072206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к</a:t>
            </a:r>
            <a:r>
              <a:rPr lang="ru-RU" sz="2400" b="1" dirty="0" smtClean="0"/>
              <a:t>расное и белое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429256" y="4000504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п</a:t>
            </a:r>
            <a:r>
              <a:rPr lang="ru-RU" sz="2400" b="1" dirty="0" smtClean="0"/>
              <a:t>лоды осени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5984" y="6072206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</a:t>
            </a:r>
            <a:r>
              <a:rPr lang="ru-RU" sz="2400" b="1" dirty="0" smtClean="0"/>
              <a:t>сё живое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43108" y="4000504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п</a:t>
            </a:r>
            <a:r>
              <a:rPr lang="ru-RU" sz="2400" b="1" dirty="0" smtClean="0"/>
              <a:t>олевые цветы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3"/>
            <a:ext cx="9144000" cy="5426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714612" y="1785926"/>
            <a:ext cx="4643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Спортивные принадлежности</a:t>
            </a:r>
            <a:endParaRPr lang="ru-RU" sz="24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000760" y="4929198"/>
            <a:ext cx="1500198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3"/>
            <a:ext cx="9144000" cy="5649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Овал 2"/>
          <p:cNvSpPr/>
          <p:nvPr/>
        </p:nvSpPr>
        <p:spPr>
          <a:xfrm>
            <a:off x="1071538" y="1857364"/>
            <a:ext cx="3143272" cy="23574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071538" y="4214818"/>
            <a:ext cx="3143272" cy="23574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1452"/>
            <a:ext cx="9144000" cy="6370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857884" y="1714488"/>
            <a:ext cx="35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.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10284" y="1866888"/>
            <a:ext cx="35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.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62684" y="2019288"/>
            <a:ext cx="35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.</a:t>
            </a:r>
            <a:endParaRPr lang="ru-RU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500694" y="2071678"/>
            <a:ext cx="35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.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86446" y="2285992"/>
            <a:ext cx="35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.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86380" y="2428868"/>
            <a:ext cx="35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.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643570" y="2643182"/>
            <a:ext cx="35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.</a:t>
            </a:r>
            <a:endParaRPr lang="ru-RU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857884" y="2714620"/>
            <a:ext cx="35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.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43636" y="2500306"/>
            <a:ext cx="35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.</a:t>
            </a:r>
            <a:endParaRPr lang="ru-RU" sz="4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286644" y="1714488"/>
            <a:ext cx="35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.</a:t>
            </a:r>
            <a:endParaRPr lang="ru-RU" sz="4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429520" y="2214554"/>
            <a:ext cx="35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.</a:t>
            </a:r>
            <a:endParaRPr lang="ru-RU" sz="4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215206" y="2571744"/>
            <a:ext cx="35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.</a:t>
            </a:r>
            <a:endParaRPr lang="ru-RU" sz="4400" b="1" dirty="0"/>
          </a:p>
        </p:txBody>
      </p:sp>
      <p:cxnSp>
        <p:nvCxnSpPr>
          <p:cNvPr id="16" name="Прямая со стрелкой 15"/>
          <p:cNvCxnSpPr>
            <a:stCxn id="4" idx="1"/>
          </p:cNvCxnSpPr>
          <p:nvPr/>
        </p:nvCxnSpPr>
        <p:spPr>
          <a:xfrm rot="10800000" flipH="1">
            <a:off x="6010284" y="2214555"/>
            <a:ext cx="1419236" cy="37055"/>
          </a:xfrm>
          <a:prstGeom prst="straightConnector1">
            <a:avLst/>
          </a:prstGeom>
          <a:ln w="412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6162684" y="2285992"/>
            <a:ext cx="1266836" cy="118019"/>
          </a:xfrm>
          <a:prstGeom prst="straightConnector1">
            <a:avLst/>
          </a:prstGeom>
          <a:ln w="412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1" idx="0"/>
          </p:cNvCxnSpPr>
          <p:nvPr/>
        </p:nvCxnSpPr>
        <p:spPr>
          <a:xfrm rot="5400000" flipH="1" flipV="1">
            <a:off x="6768719" y="1768066"/>
            <a:ext cx="285752" cy="1178729"/>
          </a:xfrm>
          <a:prstGeom prst="straightConnector1">
            <a:avLst/>
          </a:prstGeom>
          <a:ln w="412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643570" y="2608800"/>
            <a:ext cx="1928826" cy="10582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6000760" y="2714620"/>
            <a:ext cx="1571636" cy="142876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6357950" y="2786058"/>
            <a:ext cx="1143008" cy="214314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429256" y="2928934"/>
            <a:ext cx="2000264" cy="214314"/>
          </a:xfrm>
          <a:prstGeom prst="straightConnector1">
            <a:avLst/>
          </a:prstGeom>
          <a:ln w="412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5786446" y="3143248"/>
            <a:ext cx="1643074" cy="1588"/>
          </a:xfrm>
          <a:prstGeom prst="straightConnector1">
            <a:avLst/>
          </a:prstGeom>
          <a:ln w="412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V="1">
            <a:off x="6000760" y="3143248"/>
            <a:ext cx="1428760" cy="142876"/>
          </a:xfrm>
          <a:prstGeom prst="straightConnector1">
            <a:avLst/>
          </a:prstGeom>
          <a:ln w="412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85720" y="592933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1142976" y="592933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У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1714480" y="592933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Ш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2357422" y="592933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Л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2928926" y="592933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3929058" y="592933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В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4929190" y="592933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5429256" y="592933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6000760" y="592933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Г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6572264" y="592933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7215206" y="592933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З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7786710" y="592933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8358214" y="592933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Н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72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12</cp:revision>
  <dcterms:created xsi:type="dcterms:W3CDTF">2015-04-05T17:48:25Z</dcterms:created>
  <dcterms:modified xsi:type="dcterms:W3CDTF">2020-04-06T11:37:29Z</dcterms:modified>
</cp:coreProperties>
</file>