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64" r:id="rId3"/>
    <p:sldId id="287" r:id="rId4"/>
    <p:sldId id="260" r:id="rId5"/>
    <p:sldId id="261" r:id="rId6"/>
    <p:sldId id="283" r:id="rId7"/>
    <p:sldId id="284" r:id="rId8"/>
    <p:sldId id="271" r:id="rId9"/>
    <p:sldId id="272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7" autoAdjust="0"/>
    <p:restoredTop sz="94660"/>
  </p:normalViewPr>
  <p:slideViewPr>
    <p:cSldViewPr>
      <p:cViewPr varScale="1">
        <p:scale>
          <a:sx n="70" d="100"/>
          <a:sy n="70" d="100"/>
        </p:scale>
        <p:origin x="140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797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0693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1653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2491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4305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1450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1054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858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4195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1254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3340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6573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2582859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Comic Sans MS" panose="030F0702030302020204" pitchFamily="66" charset="0"/>
              </a:rPr>
              <a:t>Урок литературы в 5 классе по рассказу </a:t>
            </a:r>
            <a:r>
              <a:rPr lang="ru-RU" dirty="0" err="1">
                <a:latin typeface="Comic Sans MS" panose="030F0702030302020204" pitchFamily="66" charset="0"/>
              </a:rPr>
              <a:t>В.П.Астафьева</a:t>
            </a:r>
            <a:r>
              <a:rPr lang="ru-RU" dirty="0">
                <a:latin typeface="Comic Sans MS" panose="030F0702030302020204" pitchFamily="66" charset="0"/>
              </a:rPr>
              <a:t> «</a:t>
            </a:r>
            <a:r>
              <a:rPr lang="ru-RU" dirty="0" err="1">
                <a:latin typeface="Comic Sans MS" panose="030F0702030302020204" pitchFamily="66" charset="0"/>
              </a:rPr>
              <a:t>Васюткино</a:t>
            </a:r>
            <a:r>
              <a:rPr lang="ru-RU" dirty="0">
                <a:latin typeface="Comic Sans MS" panose="030F0702030302020204" pitchFamily="66" charset="0"/>
              </a:rPr>
              <a:t> озеро»</a:t>
            </a:r>
            <a:br>
              <a:rPr lang="ru-RU" dirty="0">
                <a:latin typeface="Comic Sans MS" panose="030F0702030302020204" pitchFamily="66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428737"/>
            <a:ext cx="8858312" cy="142876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3600" dirty="0" smtClean="0"/>
              <a:t>   </a:t>
            </a:r>
          </a:p>
          <a:p>
            <a:endParaRPr lang="ru-RU" dirty="0"/>
          </a:p>
        </p:txBody>
      </p:sp>
      <p:pic>
        <p:nvPicPr>
          <p:cNvPr id="1026" name="Picture 2" descr="C:\Users\админ\Desktop\Васюткино озеро\32537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3768" y="2636912"/>
            <a:ext cx="4857784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00174"/>
            <a:ext cx="8186766" cy="5000660"/>
          </a:xfrm>
        </p:spPr>
        <p:txBody>
          <a:bodyPr>
            <a:normAutofit/>
          </a:bodyPr>
          <a:lstStyle/>
          <a:p>
            <a:pPr marL="742950" indent="-742950">
              <a:buAutoNum type="arabicPeriod"/>
            </a:pPr>
            <a:r>
              <a:rPr lang="ru-RU" sz="3600" dirty="0" smtClean="0"/>
              <a:t>Письменно </a:t>
            </a:r>
            <a:r>
              <a:rPr lang="ru-RU" sz="3600" dirty="0" smtClean="0"/>
              <a:t>ответьте на вопрос: </a:t>
            </a:r>
            <a:r>
              <a:rPr lang="ru-RU" sz="3600" dirty="0" smtClean="0"/>
              <a:t>«Какие качества характера, знания и умения помогли </a:t>
            </a:r>
            <a:r>
              <a:rPr lang="ru-RU" sz="3600" dirty="0" err="1" smtClean="0"/>
              <a:t>Васютке</a:t>
            </a:r>
            <a:r>
              <a:rPr lang="ru-RU" sz="3600" dirty="0" smtClean="0"/>
              <a:t> выбраться из тайги?»</a:t>
            </a:r>
          </a:p>
          <a:p>
            <a:pPr marL="742950" indent="-742950">
              <a:buAutoNum type="arabicPeriod"/>
            </a:pPr>
            <a:r>
              <a:rPr lang="ru-RU" sz="3600" dirty="0" smtClean="0"/>
              <a:t>Составить план рассказа (10-15 пунктов).</a:t>
            </a:r>
            <a:endParaRPr lang="ru-RU" sz="3600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57166"/>
            <a:ext cx="8572560" cy="135732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/>
              <a:t>    Природа – не только источник жизни. Она и воспитатель души </a:t>
            </a:r>
            <a:endParaRPr lang="ru-RU" sz="3600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5122" name="Picture 2" descr="C:\Users\админ\Desktop\Васюткино озеро\8.JPG"/>
          <p:cNvPicPr>
            <a:picLocks noChangeAspect="1" noChangeArrowheads="1"/>
          </p:cNvPicPr>
          <p:nvPr/>
        </p:nvPicPr>
        <p:blipFill>
          <a:blip r:embed="rId2"/>
          <a:srcRect l="23622" t="31496" r="25197" b="16273"/>
          <a:stretch>
            <a:fillRect/>
          </a:stretch>
        </p:blipFill>
        <p:spPr bwMode="auto">
          <a:xfrm>
            <a:off x="642910" y="1857364"/>
            <a:ext cx="7643866" cy="478634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786446" y="1214422"/>
            <a:ext cx="28553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/>
              <a:t>В.П.Астафьев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Основа сюжета</a:t>
            </a:r>
            <a:endParaRPr lang="ru-RU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altLang="ru-RU" dirty="0"/>
              <a:t>  Однажды, еще учась в пятом классе, в сочинении Витя Астафьев описал, как летом заблудился в заполярной тайге, смертельно испугался, но сумел взять себя в руки и на 4-й день всё-таки вышел к Енисею. Он назвал сочинение “Жив!”. Учитель прочитал сочинение в классе и благословил паренька редкой и потому дорогой похвалой: “Молодец!”)</a:t>
            </a:r>
          </a:p>
        </p:txBody>
      </p:sp>
    </p:spTree>
    <p:extLst>
      <p:ext uri="{BB962C8B-B14F-4D97-AF65-F5344CB8AC3E}">
        <p14:creationId xmlns:p14="http://schemas.microsoft.com/office/powerpoint/2010/main" val="25983392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071570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Что это?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357298"/>
            <a:ext cx="8643998" cy="5143536"/>
          </a:xfrm>
        </p:spPr>
        <p:txBody>
          <a:bodyPr>
            <a:normAutofit lnSpcReduction="10000"/>
          </a:bodyPr>
          <a:lstStyle/>
          <a:p>
            <a:r>
              <a:rPr lang="ru-RU" sz="3600" dirty="0" smtClean="0"/>
              <a:t>Она величественна и похожа на океан.</a:t>
            </a:r>
          </a:p>
          <a:p>
            <a:r>
              <a:rPr lang="ru-RU" sz="3600" dirty="0" smtClean="0"/>
              <a:t>Она щедра и сурова.</a:t>
            </a:r>
          </a:p>
          <a:p>
            <a:r>
              <a:rPr lang="ru-RU" sz="3600" dirty="0" smtClean="0"/>
              <a:t>Она таит в себе загадки и ответы на многие вопросы.</a:t>
            </a:r>
          </a:p>
          <a:p>
            <a:r>
              <a:rPr lang="ru-RU" sz="3600" dirty="0" smtClean="0"/>
              <a:t> Она учит человека и наказывает за легкомыслие и эгоизм.</a:t>
            </a:r>
          </a:p>
          <a:p>
            <a:r>
              <a:rPr lang="ru-RU" sz="3600" dirty="0" smtClean="0"/>
              <a:t>Она раскинулась широкой полосой по центру Сибири и северу Европейской России.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Кто это?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Он маленький, как песчинка в океане.</a:t>
            </a:r>
          </a:p>
          <a:p>
            <a:r>
              <a:rPr lang="ru-RU" sz="3600" b="1" dirty="0" smtClean="0"/>
              <a:t>Он беззащитный и в то же время сильный.</a:t>
            </a:r>
          </a:p>
          <a:p>
            <a:r>
              <a:rPr lang="ru-RU" sz="3600" b="1" dirty="0" smtClean="0"/>
              <a:t>Он по-детски легкомысленный и по-взрослому мудрый.</a:t>
            </a:r>
          </a:p>
          <a:p>
            <a:r>
              <a:rPr lang="ru-RU" sz="3600" b="1" dirty="0" smtClean="0"/>
              <a:t> Он совершает ошибку и исправляет ее.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Герои рассказа</a:t>
            </a:r>
            <a:endParaRPr lang="ru-RU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dirty="0" err="1">
                <a:solidFill>
                  <a:schemeClr val="hlink"/>
                </a:solidFill>
              </a:rPr>
              <a:t>Васютка</a:t>
            </a:r>
            <a:r>
              <a:rPr lang="ru-RU" altLang="ru-RU" dirty="0">
                <a:solidFill>
                  <a:srgbClr val="99FF33"/>
                </a:solidFill>
              </a:rPr>
              <a:t> </a:t>
            </a:r>
            <a:r>
              <a:rPr lang="ru-RU" altLang="ru-RU" dirty="0">
                <a:solidFill>
                  <a:schemeClr val="accent1"/>
                </a:solidFill>
              </a:rPr>
              <a:t>– мальчик, 13 лет; </a:t>
            </a:r>
          </a:p>
          <a:p>
            <a:r>
              <a:rPr lang="ru-RU" altLang="ru-RU" dirty="0">
                <a:solidFill>
                  <a:schemeClr val="hlink"/>
                </a:solidFill>
              </a:rPr>
              <a:t>мать Анна</a:t>
            </a:r>
            <a:r>
              <a:rPr lang="ru-RU" altLang="ru-RU" dirty="0">
                <a:solidFill>
                  <a:schemeClr val="accent1"/>
                </a:solidFill>
              </a:rPr>
              <a:t>;</a:t>
            </a:r>
            <a:r>
              <a:rPr lang="ru-RU" altLang="ru-RU" dirty="0"/>
              <a:t> </a:t>
            </a:r>
          </a:p>
          <a:p>
            <a:r>
              <a:rPr lang="ru-RU" altLang="ru-RU" dirty="0">
                <a:solidFill>
                  <a:schemeClr val="hlink"/>
                </a:solidFill>
              </a:rPr>
              <a:t>отец Григорий Афанасьевич Шадрин</a:t>
            </a:r>
            <a:r>
              <a:rPr lang="ru-RU" altLang="ru-RU" dirty="0"/>
              <a:t> </a:t>
            </a:r>
            <a:r>
              <a:rPr lang="ru-RU" altLang="ru-RU" dirty="0">
                <a:solidFill>
                  <a:schemeClr val="accent1"/>
                </a:solidFill>
              </a:rPr>
              <a:t>–</a:t>
            </a:r>
            <a:r>
              <a:rPr lang="ru-RU" altLang="ru-RU" dirty="0"/>
              <a:t> </a:t>
            </a:r>
            <a:r>
              <a:rPr lang="ru-RU" altLang="ru-RU" dirty="0">
                <a:solidFill>
                  <a:schemeClr val="accent1"/>
                </a:solidFill>
              </a:rPr>
              <a:t>бригадир </a:t>
            </a:r>
            <a:r>
              <a:rPr lang="ru-RU" altLang="ru-RU" dirty="0" err="1">
                <a:solidFill>
                  <a:schemeClr val="accent1"/>
                </a:solidFill>
              </a:rPr>
              <a:t>рыболоведческой</a:t>
            </a:r>
            <a:r>
              <a:rPr lang="ru-RU" altLang="ru-RU" dirty="0">
                <a:solidFill>
                  <a:schemeClr val="accent1"/>
                </a:solidFill>
              </a:rPr>
              <a:t> бригады;</a:t>
            </a:r>
          </a:p>
          <a:p>
            <a:r>
              <a:rPr lang="ru-RU" altLang="ru-RU" dirty="0">
                <a:solidFill>
                  <a:schemeClr val="hlink"/>
                </a:solidFill>
              </a:rPr>
              <a:t> дедушка Афанасий</a:t>
            </a:r>
            <a:r>
              <a:rPr lang="ru-RU" altLang="ru-RU" dirty="0">
                <a:solidFill>
                  <a:schemeClr val="accent1"/>
                </a:solidFill>
              </a:rPr>
              <a:t>;</a:t>
            </a:r>
            <a:r>
              <a:rPr lang="ru-RU" altLang="ru-RU" dirty="0"/>
              <a:t> </a:t>
            </a:r>
          </a:p>
          <a:p>
            <a:r>
              <a:rPr lang="ru-RU" altLang="ru-RU" dirty="0">
                <a:solidFill>
                  <a:schemeClr val="hlink"/>
                </a:solidFill>
              </a:rPr>
              <a:t>дядя Коляда</a:t>
            </a:r>
            <a:r>
              <a:rPr lang="ru-RU" altLang="ru-RU" dirty="0"/>
              <a:t> </a:t>
            </a:r>
            <a:r>
              <a:rPr lang="ru-RU" altLang="ru-RU" dirty="0">
                <a:solidFill>
                  <a:schemeClr val="accent1"/>
                </a:solidFill>
              </a:rPr>
              <a:t>– старшина </a:t>
            </a:r>
            <a:r>
              <a:rPr lang="ru-RU" altLang="ru-RU" dirty="0" err="1">
                <a:solidFill>
                  <a:schemeClr val="accent1"/>
                </a:solidFill>
              </a:rPr>
              <a:t>рыбосборочного</a:t>
            </a:r>
            <a:r>
              <a:rPr lang="ru-RU" altLang="ru-RU" dirty="0">
                <a:solidFill>
                  <a:schemeClr val="accent1"/>
                </a:solidFill>
              </a:rPr>
              <a:t> бота.</a:t>
            </a:r>
          </a:p>
        </p:txBody>
      </p:sp>
    </p:spTree>
    <p:extLst>
      <p:ext uri="{BB962C8B-B14F-4D97-AF65-F5344CB8AC3E}">
        <p14:creationId xmlns:p14="http://schemas.microsoft.com/office/powerpoint/2010/main" val="1263527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idx="1"/>
          </p:nvPr>
        </p:nvSpPr>
        <p:spPr>
          <a:xfrm>
            <a:off x="457200" y="476672"/>
            <a:ext cx="8229600" cy="5649491"/>
          </a:xfrm>
          <a:noFill/>
          <a:ln/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altLang="ru-RU" sz="2400" b="1" dirty="0">
                <a:solidFill>
                  <a:srgbClr val="006600"/>
                </a:solidFill>
              </a:rPr>
              <a:t>1.Зачем </a:t>
            </a:r>
            <a:r>
              <a:rPr lang="ru-RU" altLang="ru-RU" sz="2400" b="1" dirty="0" err="1">
                <a:solidFill>
                  <a:srgbClr val="006600"/>
                </a:solidFill>
              </a:rPr>
              <a:t>Васютка</a:t>
            </a:r>
            <a:r>
              <a:rPr lang="ru-RU" altLang="ru-RU" sz="2400" b="1" dirty="0">
                <a:solidFill>
                  <a:srgbClr val="006600"/>
                </a:solidFill>
              </a:rPr>
              <a:t> отправился в тайгу?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2400" b="1" dirty="0" smtClean="0">
                <a:solidFill>
                  <a:srgbClr val="006600"/>
                </a:solidFill>
              </a:rPr>
              <a:t>2.Что </a:t>
            </a:r>
            <a:r>
              <a:rPr lang="ru-RU" altLang="ru-RU" sz="2400" b="1" dirty="0">
                <a:solidFill>
                  <a:srgbClr val="006600"/>
                </a:solidFill>
              </a:rPr>
              <a:t>дала мать </a:t>
            </a:r>
            <a:r>
              <a:rPr lang="ru-RU" altLang="ru-RU" sz="2400" b="1" dirty="0" err="1">
                <a:solidFill>
                  <a:srgbClr val="006600"/>
                </a:solidFill>
              </a:rPr>
              <a:t>Васютке</a:t>
            </a:r>
            <a:r>
              <a:rPr lang="ru-RU" altLang="ru-RU" sz="2400" b="1" dirty="0">
                <a:solidFill>
                  <a:srgbClr val="006600"/>
                </a:solidFill>
              </a:rPr>
              <a:t> перед дорогой, и каковы были её напутственные слова?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2400" b="1" dirty="0" smtClean="0">
                <a:solidFill>
                  <a:srgbClr val="006600"/>
                </a:solidFill>
              </a:rPr>
              <a:t>3</a:t>
            </a:r>
            <a:r>
              <a:rPr lang="ru-RU" altLang="ru-RU" sz="2400" b="1" dirty="0">
                <a:solidFill>
                  <a:srgbClr val="006600"/>
                </a:solidFill>
              </a:rPr>
              <a:t>. Почему </a:t>
            </a:r>
            <a:r>
              <a:rPr lang="ru-RU" altLang="ru-RU" sz="2400" b="1" dirty="0" err="1">
                <a:solidFill>
                  <a:srgbClr val="006600"/>
                </a:solidFill>
              </a:rPr>
              <a:t>Васютка</a:t>
            </a:r>
            <a:r>
              <a:rPr lang="ru-RU" altLang="ru-RU" sz="2400" b="1" dirty="0">
                <a:solidFill>
                  <a:srgbClr val="006600"/>
                </a:solidFill>
              </a:rPr>
              <a:t> спокойно шёл по тайге?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2400" b="1" dirty="0" smtClean="0">
                <a:solidFill>
                  <a:srgbClr val="006600"/>
                </a:solidFill>
              </a:rPr>
              <a:t>4</a:t>
            </a:r>
            <a:r>
              <a:rPr lang="ru-RU" altLang="ru-RU" sz="2400" b="1" dirty="0">
                <a:solidFill>
                  <a:srgbClr val="006600"/>
                </a:solidFill>
              </a:rPr>
              <a:t>.  С этой птицей </a:t>
            </a:r>
            <a:r>
              <a:rPr lang="ru-RU" altLang="ru-RU" sz="2400" b="1" dirty="0" err="1">
                <a:solidFill>
                  <a:srgbClr val="006600"/>
                </a:solidFill>
              </a:rPr>
              <a:t>Васютка</a:t>
            </a:r>
            <a:r>
              <a:rPr lang="ru-RU" altLang="ru-RU" sz="2400" b="1" dirty="0">
                <a:solidFill>
                  <a:srgbClr val="006600"/>
                </a:solidFill>
              </a:rPr>
              <a:t> встретился в тайге. Как она называется?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2400" b="1" dirty="0" smtClean="0">
                <a:solidFill>
                  <a:srgbClr val="006600"/>
                </a:solidFill>
              </a:rPr>
              <a:t>5. </a:t>
            </a:r>
            <a:r>
              <a:rPr lang="ru-RU" altLang="ru-RU" sz="2400" b="1" dirty="0">
                <a:solidFill>
                  <a:srgbClr val="006600"/>
                </a:solidFill>
              </a:rPr>
              <a:t>Какое чувство охватило </a:t>
            </a:r>
            <a:r>
              <a:rPr lang="ru-RU" altLang="ru-RU" sz="2400" b="1" dirty="0" err="1">
                <a:solidFill>
                  <a:srgbClr val="006600"/>
                </a:solidFill>
              </a:rPr>
              <a:t>Васютку</a:t>
            </a:r>
            <a:r>
              <a:rPr lang="ru-RU" altLang="ru-RU" sz="2400" b="1" dirty="0">
                <a:solidFill>
                  <a:srgbClr val="006600"/>
                </a:solidFill>
              </a:rPr>
              <a:t> при встрече с рекой после четырёх дней скитания по тайге?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2400" b="1" dirty="0">
                <a:solidFill>
                  <a:srgbClr val="006600"/>
                </a:solidFill>
              </a:rPr>
              <a:t>6</a:t>
            </a:r>
            <a:r>
              <a:rPr lang="ru-RU" altLang="ru-RU" sz="2400" b="1" dirty="0" smtClean="0">
                <a:solidFill>
                  <a:srgbClr val="006600"/>
                </a:solidFill>
              </a:rPr>
              <a:t>. </a:t>
            </a:r>
            <a:r>
              <a:rPr lang="ru-RU" altLang="ru-RU" sz="2400" b="1" dirty="0">
                <a:solidFill>
                  <a:srgbClr val="006600"/>
                </a:solidFill>
              </a:rPr>
              <a:t>Что предпринял </a:t>
            </a:r>
            <a:r>
              <a:rPr lang="ru-RU" altLang="ru-RU" sz="2400" b="1" dirty="0" err="1">
                <a:solidFill>
                  <a:srgbClr val="006600"/>
                </a:solidFill>
              </a:rPr>
              <a:t>Васютка</a:t>
            </a:r>
            <a:r>
              <a:rPr lang="ru-RU" altLang="ru-RU" sz="2400" b="1" dirty="0">
                <a:solidFill>
                  <a:srgbClr val="006600"/>
                </a:solidFill>
              </a:rPr>
              <a:t> для своего спасения, увидев </a:t>
            </a:r>
            <a:r>
              <a:rPr lang="ru-RU" altLang="ru-RU" sz="2400" b="1" dirty="0" err="1">
                <a:solidFill>
                  <a:srgbClr val="006600"/>
                </a:solidFill>
              </a:rPr>
              <a:t>рыбосборочный</a:t>
            </a:r>
            <a:r>
              <a:rPr lang="ru-RU" altLang="ru-RU" sz="2400" b="1" dirty="0">
                <a:solidFill>
                  <a:srgbClr val="006600"/>
                </a:solidFill>
              </a:rPr>
              <a:t> бот?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altLang="ru-RU" sz="2400" dirty="0"/>
          </a:p>
        </p:txBody>
      </p:sp>
    </p:spTree>
    <p:extLst>
      <p:ext uri="{BB962C8B-B14F-4D97-AF65-F5344CB8AC3E}">
        <p14:creationId xmlns:p14="http://schemas.microsoft.com/office/powerpoint/2010/main" val="4285153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Законы тайги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5984" y="1600200"/>
            <a:ext cx="6400816" cy="4525963"/>
          </a:xfrm>
        </p:spPr>
        <p:txBody>
          <a:bodyPr>
            <a:normAutofit/>
          </a:bodyPr>
          <a:lstStyle/>
          <a:p>
            <a:pPr lvl="0"/>
            <a:r>
              <a:rPr lang="ru-RU" sz="3600" dirty="0" smtClean="0"/>
              <a:t>«От затесей далеко не отходи – сгинешь».</a:t>
            </a:r>
          </a:p>
          <a:p>
            <a:pPr lvl="0"/>
            <a:r>
              <a:rPr lang="ru-RU" sz="3600" dirty="0" smtClean="0"/>
              <a:t>«Таков старинный порядок: идёшь в лес — бери еду, бери спички» </a:t>
            </a:r>
          </a:p>
          <a:p>
            <a:pPr lvl="0"/>
            <a:r>
              <a:rPr lang="ru-RU" sz="3600" dirty="0" smtClean="0"/>
              <a:t>Надо беречь патроны</a:t>
            </a:r>
          </a:p>
          <a:p>
            <a:pPr lvl="0"/>
            <a:r>
              <a:rPr lang="ru-RU" sz="3600" dirty="0" smtClean="0"/>
              <a:t>«Тайга хлипких не любит!»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/>
              <a:t>Тайны тайги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472518" cy="5500726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dirty="0" smtClean="0"/>
              <a:t>Кедровка – птица полезная. Она разносит по тайге семена кедра.</a:t>
            </a:r>
          </a:p>
          <a:p>
            <a:pPr lvl="0"/>
            <a:r>
              <a:rPr lang="ru-RU" dirty="0" smtClean="0"/>
              <a:t>Глухаря берут с собакой. Глухарь смотрит на лающую собаку, а охотник незаметно подходит с тыла.</a:t>
            </a:r>
          </a:p>
          <a:p>
            <a:pPr lvl="0"/>
            <a:r>
              <a:rPr lang="ru-RU" dirty="0" smtClean="0"/>
              <a:t>Заполярная тайга не страшна зверьми.</a:t>
            </a:r>
          </a:p>
          <a:p>
            <a:pPr lvl="0"/>
            <a:r>
              <a:rPr lang="ru-RU" dirty="0" smtClean="0"/>
              <a:t>Лиственный лес обычно тянется по берегам реки.</a:t>
            </a:r>
          </a:p>
          <a:p>
            <a:pPr lvl="0"/>
            <a:r>
              <a:rPr lang="ru-RU" dirty="0" smtClean="0"/>
              <a:t>Трава растёт обычно возле больших водоёмов.</a:t>
            </a:r>
          </a:p>
          <a:p>
            <a:pPr lvl="0"/>
            <a:r>
              <a:rPr lang="ru-RU" dirty="0" smtClean="0"/>
              <a:t>Если озеро проточное, и из него вытекает речка, она приведёт к Енисею.</a:t>
            </a:r>
          </a:p>
          <a:p>
            <a:pPr lvl="0"/>
            <a:r>
              <a:rPr lang="ru-RU" dirty="0" smtClean="0"/>
              <a:t>Эхо. Гудок всегда откликается на ближнем водоёме.</a:t>
            </a:r>
          </a:p>
          <a:p>
            <a:pPr lvl="0"/>
            <a:r>
              <a:rPr lang="ru-RU" dirty="0" smtClean="0"/>
              <a:t>У костра заблудившегося скорей заметят.</a:t>
            </a:r>
          </a:p>
          <a:p>
            <a:pPr lvl="0"/>
            <a:r>
              <a:rPr lang="ru-RU" dirty="0" smtClean="0"/>
              <a:t>С какой стороны у дерева ветвей больше – там юг.</a:t>
            </a:r>
          </a:p>
          <a:p>
            <a:pPr lvl="0"/>
            <a:r>
              <a:rPr lang="ru-RU" dirty="0" smtClean="0"/>
              <a:t>Кровянистое небо – завтра ветер будет.</a:t>
            </a:r>
          </a:p>
          <a:p>
            <a:pPr lvl="0"/>
            <a:r>
              <a:rPr lang="ru-RU" dirty="0" smtClean="0"/>
              <a:t>Вызвездило – к холоду.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</Template>
  <TotalTime>1686</TotalTime>
  <Words>449</Words>
  <Application>Microsoft Office PowerPoint</Application>
  <PresentationFormat>Экран (4:3)</PresentationFormat>
  <Paragraphs>49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Comic Sans MS</vt:lpstr>
      <vt:lpstr>Times New Roman</vt:lpstr>
      <vt:lpstr>Тема</vt:lpstr>
      <vt:lpstr>Урок литературы в 5 классе по рассказу В.П.Астафьева «Васюткино озеро» </vt:lpstr>
      <vt:lpstr>Презентация PowerPoint</vt:lpstr>
      <vt:lpstr>Основа сюжета</vt:lpstr>
      <vt:lpstr>Что это?</vt:lpstr>
      <vt:lpstr>Кто это?</vt:lpstr>
      <vt:lpstr>Герои рассказа</vt:lpstr>
      <vt:lpstr>Презентация PowerPoint</vt:lpstr>
      <vt:lpstr>Законы тайги</vt:lpstr>
      <vt:lpstr>Тайны тайги </vt:lpstr>
      <vt:lpstr>Домашнее задание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Школа71</cp:lastModifiedBy>
  <cp:revision>54</cp:revision>
  <dcterms:created xsi:type="dcterms:W3CDTF">2016-04-01T17:10:46Z</dcterms:created>
  <dcterms:modified xsi:type="dcterms:W3CDTF">2020-04-06T07:10:28Z</dcterms:modified>
</cp:coreProperties>
</file>