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70" r:id="rId4"/>
    <p:sldId id="262" r:id="rId5"/>
    <p:sldId id="257" r:id="rId6"/>
    <p:sldId id="259" r:id="rId7"/>
    <p:sldId id="260" r:id="rId8"/>
    <p:sldId id="258" r:id="rId9"/>
    <p:sldId id="261" r:id="rId10"/>
    <p:sldId id="263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340768"/>
            <a:ext cx="8125292" cy="1470025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Здравствуй, весна!</a:t>
            </a:r>
            <a:endParaRPr lang="ru-RU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645024"/>
            <a:ext cx="7117180" cy="576064"/>
          </a:xfrm>
        </p:spPr>
        <p:txBody>
          <a:bodyPr/>
          <a:lstStyle/>
          <a:p>
            <a:pPr algn="ctr"/>
            <a:r>
              <a:rPr lang="ru-RU" dirty="0" smtClean="0"/>
              <a:t>                  Признаки </a:t>
            </a:r>
            <a:r>
              <a:rPr lang="ru-RU" dirty="0" smtClean="0"/>
              <a:t>весны. Изменения в природе.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836075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35696" y="5949280"/>
            <a:ext cx="5486400" cy="8048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1\Desktop\весна\vesnakartinki8-197x300.jpg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7167" b="17167"/>
          <a:stretch>
            <a:fillRect/>
          </a:stretch>
        </p:blipFill>
        <p:spPr bwMode="auto">
          <a:xfrm>
            <a:off x="2339752" y="0"/>
            <a:ext cx="3861048" cy="393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1\Desktop\весна\vesnakartinki7-197x3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7167" b="17167"/>
          <a:stretch>
            <a:fillRect/>
          </a:stretch>
        </p:blipFill>
        <p:spPr bwMode="auto">
          <a:xfrm>
            <a:off x="5220072" y="2996952"/>
            <a:ext cx="3429000" cy="3429000"/>
          </a:xfrm>
          <a:prstGeom prst="rect">
            <a:avLst/>
          </a:prstGeom>
          <a:noFill/>
          <a:ln w="76200">
            <a:solidFill>
              <a:schemeClr val="bg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1\Desktop\весна\vesnakartinki10-206x3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250" b="24250"/>
          <a:stretch>
            <a:fillRect/>
          </a:stretch>
        </p:blipFill>
        <p:spPr bwMode="auto">
          <a:xfrm>
            <a:off x="179512" y="3467100"/>
            <a:ext cx="3597873" cy="3356992"/>
          </a:xfrm>
          <a:prstGeom prst="rect">
            <a:avLst/>
          </a:prstGeom>
          <a:noFill/>
          <a:ln w="76200">
            <a:solidFill>
              <a:schemeClr val="bg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59159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136186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1\Desktop\весна\8_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681" t="-308" b="1"/>
          <a:stretch/>
        </p:blipFill>
        <p:spPr bwMode="auto">
          <a:xfrm>
            <a:off x="-108520" y="-37877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26876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2D2A2A"/>
                </a:solidFill>
                <a:latin typeface="Tahoma"/>
              </a:rPr>
              <a:t>Ребята, отгадайте загадку –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2D2A2A"/>
                </a:solidFill>
                <a:latin typeface="Tahoma"/>
              </a:rPr>
              <a:t>Я раскрываю почки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2D2A2A"/>
                </a:solidFill>
                <a:latin typeface="Tahoma"/>
              </a:rPr>
              <a:t>В зелёные листочки.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2D2A2A"/>
                </a:solidFill>
                <a:latin typeface="Tahoma"/>
              </a:rPr>
              <a:t>Деревья одеваю,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2D2A2A"/>
                </a:solidFill>
                <a:latin typeface="Tahoma"/>
              </a:rPr>
              <a:t>Посевы поливаю,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2D2A2A"/>
                </a:solidFill>
                <a:latin typeface="Tahoma"/>
              </a:rPr>
              <a:t>Движения полна.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2D2A2A"/>
                </a:solidFill>
                <a:latin typeface="Tahoma"/>
              </a:rPr>
              <a:t>Зовут меня… (Весна)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08672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33" y="0"/>
            <a:ext cx="912786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2551837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Тепло на солнышке Весна</a:t>
            </a:r>
          </a:p>
          <a:p>
            <a:r>
              <a:rPr lang="ru-RU" sz="20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Берет свои права</a:t>
            </a:r>
          </a:p>
          <a:p>
            <a:r>
              <a:rPr lang="ru-RU" sz="20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реке местами глубь ясна</a:t>
            </a:r>
          </a:p>
          <a:p>
            <a:r>
              <a:rPr lang="ru-RU" sz="20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дне видна трава</a:t>
            </a:r>
          </a:p>
          <a:p>
            <a:r>
              <a:rPr lang="ru-RU" sz="20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Ребятки это первый признак весны – Солнце.</a:t>
            </a:r>
          </a:p>
        </p:txBody>
      </p:sp>
    </p:spTree>
    <p:extLst>
      <p:ext uri="{BB962C8B-B14F-4D97-AF65-F5344CB8AC3E}">
        <p14:creationId xmlns:p14="http://schemas.microsoft.com/office/powerpoint/2010/main" xmlns="" val="3271081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548680"/>
            <a:ext cx="3481387" cy="111325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35" y="836712"/>
            <a:ext cx="3456145" cy="381642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ru-RU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весне набухли почки</a:t>
            </a:r>
          </a:p>
          <a:p>
            <a:pPr>
              <a:lnSpc>
                <a:spcPct val="120000"/>
              </a:lnSpc>
            </a:pPr>
            <a:r>
              <a:rPr lang="ru-RU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проклюнулись листочки</a:t>
            </a:r>
          </a:p>
          <a:p>
            <a:pPr>
              <a:lnSpc>
                <a:spcPct val="120000"/>
              </a:lnSpc>
            </a:pPr>
            <a:r>
              <a:rPr lang="ru-RU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 на ветках клена,</a:t>
            </a:r>
          </a:p>
          <a:p>
            <a:pPr>
              <a:lnSpc>
                <a:spcPct val="120000"/>
              </a:lnSpc>
            </a:pPr>
            <a:r>
              <a:rPr lang="ru-RU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носиков зеленых.</a:t>
            </a:r>
          </a:p>
          <a:p>
            <a:pPr>
              <a:lnSpc>
                <a:spcPct val="120000"/>
              </a:lnSpc>
            </a:pPr>
            <a:r>
              <a:rPr lang="ru-RU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Ребятки, </a:t>
            </a:r>
            <a:r>
              <a:rPr lang="ru-RU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второй </a:t>
            </a:r>
            <a:endParaRPr lang="ru-RU" sz="16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 </a:t>
            </a:r>
            <a:r>
              <a:rPr lang="ru-RU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весны </a:t>
            </a:r>
            <a:r>
              <a:rPr lang="ru-RU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деревьях набухают почки</a:t>
            </a:r>
            <a:r>
              <a:rPr lang="ru-RU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</a:pPr>
            <a:endParaRPr lang="ru-RU" dirty="0"/>
          </a:p>
        </p:txBody>
      </p:sp>
      <p:pic>
        <p:nvPicPr>
          <p:cNvPr id="6146" name="Picture 2" descr="C:\Users\1\Desktop\весна\vesnakartinki6-207x300.jpg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125" b="24125"/>
          <a:stretch>
            <a:fillRect/>
          </a:stretch>
        </p:blipFill>
        <p:spPr bwMode="auto">
          <a:xfrm>
            <a:off x="3563888" y="25034"/>
            <a:ext cx="5471592" cy="6832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73777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16016" y="-11795"/>
            <a:ext cx="4427984" cy="2304256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Рад весне братишка Саша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собака рада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Жулька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припёке, с крыши нашей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Утром свесилась … (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сосулька)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Это, ребята, третий признак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весны,капель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2" descr="C:\Users\1\Desktop\весна\vesnakartinki.jpg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508" b="15508"/>
          <a:stretch>
            <a:fillRect/>
          </a:stretch>
        </p:blipFill>
        <p:spPr bwMode="auto">
          <a:xfrm>
            <a:off x="0" y="116632"/>
            <a:ext cx="4472608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47231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3635896" y="1387058"/>
            <a:ext cx="900652" cy="88981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260648"/>
            <a:ext cx="2952328" cy="1872208"/>
          </a:xfrm>
        </p:spPr>
        <p:txBody>
          <a:bodyPr>
            <a:normAutofit fontScale="25000" lnSpcReduction="20000"/>
          </a:bodyPr>
          <a:lstStyle/>
          <a:p>
            <a:r>
              <a:rPr lang="ru-RU" sz="8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Новоселье у скворца,</a:t>
            </a:r>
          </a:p>
          <a:p>
            <a:r>
              <a:rPr lang="ru-RU" sz="8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ликует без конца.</a:t>
            </a:r>
          </a:p>
          <a:p>
            <a:r>
              <a:rPr lang="ru-RU" sz="8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у нас жил пересмешник,</a:t>
            </a:r>
          </a:p>
          <a:p>
            <a:r>
              <a:rPr lang="ru-RU" sz="8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Смастерили мы ….</a:t>
            </a:r>
          </a:p>
          <a:p>
            <a:r>
              <a:rPr lang="ru-RU" sz="8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Ответ (Скворечник )</a:t>
            </a:r>
          </a:p>
          <a:p>
            <a:endParaRPr lang="ru-RU" dirty="0"/>
          </a:p>
        </p:txBody>
      </p:sp>
      <p:pic>
        <p:nvPicPr>
          <p:cNvPr id="3074" name="Picture 2" descr="C:\Users\1\Desktop\весна\vesnakartinki3-198x300.jpg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7000" b="17000"/>
          <a:stretch>
            <a:fillRect/>
          </a:stretch>
        </p:blipFill>
        <p:spPr bwMode="auto">
          <a:xfrm>
            <a:off x="3166916" y="0"/>
            <a:ext cx="5941588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504" y="3140968"/>
            <a:ext cx="30594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Дзинь, дзинь, дзинь</a:t>
            </a:r>
          </a:p>
          <a:p>
            <a:r>
              <a:rPr lang="ru-RU" dirty="0">
                <a:solidFill>
                  <a:srgbClr val="C00000"/>
                </a:solidFill>
              </a:rPr>
              <a:t>Поют капели</a:t>
            </a:r>
          </a:p>
          <a:p>
            <a:r>
              <a:rPr lang="ru-RU" dirty="0">
                <a:solidFill>
                  <a:srgbClr val="C00000"/>
                </a:solidFill>
              </a:rPr>
              <a:t>Ля –ля- ля</a:t>
            </a:r>
          </a:p>
          <a:p>
            <a:r>
              <a:rPr lang="ru-RU" dirty="0">
                <a:solidFill>
                  <a:srgbClr val="C00000"/>
                </a:solidFill>
              </a:rPr>
              <a:t>Поет </a:t>
            </a:r>
            <a:r>
              <a:rPr lang="ru-RU" dirty="0" err="1">
                <a:solidFill>
                  <a:srgbClr val="C00000"/>
                </a:solidFill>
              </a:rPr>
              <a:t>скворц</a:t>
            </a:r>
            <a:r>
              <a:rPr lang="ru-RU" dirty="0">
                <a:solidFill>
                  <a:srgbClr val="C00000"/>
                </a:solidFill>
              </a:rPr>
              <a:t>,</a:t>
            </a:r>
          </a:p>
          <a:p>
            <a:r>
              <a:rPr lang="ru-RU" dirty="0">
                <a:solidFill>
                  <a:srgbClr val="C00000"/>
                </a:solidFill>
              </a:rPr>
              <a:t>Дзинь – ля-ля на самом деле,</a:t>
            </a:r>
          </a:p>
          <a:p>
            <a:r>
              <a:rPr lang="ru-RU" dirty="0">
                <a:solidFill>
                  <a:srgbClr val="C00000"/>
                </a:solidFill>
              </a:rPr>
              <a:t>Наступил зиме конец.</a:t>
            </a:r>
          </a:p>
          <a:p>
            <a:r>
              <a:rPr lang="ru-RU" dirty="0">
                <a:solidFill>
                  <a:srgbClr val="C00000"/>
                </a:solidFill>
              </a:rPr>
              <a:t>Ребятки </a:t>
            </a:r>
            <a:r>
              <a:rPr lang="ru-RU" dirty="0" smtClean="0">
                <a:solidFill>
                  <a:srgbClr val="C00000"/>
                </a:solidFill>
              </a:rPr>
              <a:t>это </a:t>
            </a:r>
            <a:r>
              <a:rPr lang="ru-RU" dirty="0">
                <a:solidFill>
                  <a:srgbClr val="C00000"/>
                </a:solidFill>
              </a:rPr>
              <a:t>четвертый </a:t>
            </a:r>
            <a:r>
              <a:rPr lang="ru-RU" dirty="0" smtClean="0">
                <a:solidFill>
                  <a:srgbClr val="C00000"/>
                </a:solidFill>
              </a:rPr>
              <a:t>признак </a:t>
            </a:r>
            <a:r>
              <a:rPr lang="ru-RU" dirty="0">
                <a:solidFill>
                  <a:srgbClr val="C00000"/>
                </a:solidFill>
              </a:rPr>
              <a:t> </a:t>
            </a:r>
            <a:r>
              <a:rPr lang="ru-RU" dirty="0" smtClean="0">
                <a:solidFill>
                  <a:srgbClr val="C00000"/>
                </a:solidFill>
              </a:rPr>
              <a:t>весны, </a:t>
            </a:r>
            <a:r>
              <a:rPr lang="ru-RU" dirty="0">
                <a:solidFill>
                  <a:srgbClr val="C00000"/>
                </a:solidFill>
              </a:rPr>
              <a:t>птицы прилетают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836476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7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25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1628800"/>
            <a:ext cx="3481387" cy="111325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496" y="1844824"/>
            <a:ext cx="3096344" cy="3541166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Прорастает сквозь снежок,</a:t>
            </a:r>
          </a:p>
          <a:p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солнечным лучам цветок,</a:t>
            </a:r>
          </a:p>
          <a:p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Маленький и снежный,</a:t>
            </a:r>
          </a:p>
          <a:p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Синенький подснежник.</a:t>
            </a:r>
          </a:p>
          <a:p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пятый признак </a:t>
            </a:r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весны, 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начинают расти первые цветы.  </a:t>
            </a:r>
          </a:p>
          <a:p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1\Desktop\весна\vesnakartinki4-197x300.jpg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7167" b="17167"/>
          <a:stretch>
            <a:fillRect/>
          </a:stretch>
        </p:blipFill>
        <p:spPr bwMode="auto">
          <a:xfrm>
            <a:off x="3347864" y="0"/>
            <a:ext cx="5796136" cy="681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26632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3481387" cy="111325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92080" y="764704"/>
            <a:ext cx="3533072" cy="1584176"/>
          </a:xfrm>
        </p:spPr>
        <p:txBody>
          <a:bodyPr>
            <a:normAutofit/>
          </a:bodyPr>
          <a:lstStyle/>
          <a:p>
            <a:r>
              <a:rPr lang="ru-RU" sz="19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Ой, беда! Ой, беда!</a:t>
            </a:r>
            <a:br>
              <a:rPr lang="ru-RU" sz="19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9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Тает снег, кругом вода.</a:t>
            </a:r>
            <a:br>
              <a:rPr lang="ru-RU" sz="19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9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обуешь валенки,</a:t>
            </a:r>
            <a:br>
              <a:rPr lang="ru-RU" sz="19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9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снегу… (проталинки)</a:t>
            </a:r>
          </a:p>
          <a:p>
            <a:endParaRPr lang="ru-RU" dirty="0"/>
          </a:p>
        </p:txBody>
      </p:sp>
      <p:pic>
        <p:nvPicPr>
          <p:cNvPr id="2051" name="Picture 3" descr="C:\Users\1\Desktop\весна\vesnakartinki2-206x300.jpg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667" b="15667"/>
          <a:stretch>
            <a:fillRect/>
          </a:stretch>
        </p:blipFill>
        <p:spPr bwMode="auto">
          <a:xfrm>
            <a:off x="0" y="44624"/>
            <a:ext cx="5292080" cy="681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590202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652120" y="332656"/>
            <a:ext cx="2880320" cy="2736304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о чем я говорю?</a:t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Ручеёк бежит, звеня.</a:t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скорлупка у меня.</a:t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Смастерю кораблик сам</a:t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отправлю по волнам.</a:t>
            </a:r>
          </a:p>
        </p:txBody>
      </p:sp>
      <p:pic>
        <p:nvPicPr>
          <p:cNvPr id="5122" name="Picture 2" descr="C:\Users\1\Desktop\весна\vesnakartinki5-208x300.jpg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333" b="15333"/>
          <a:stretch>
            <a:fillRect/>
          </a:stretch>
        </p:blipFill>
        <p:spPr bwMode="auto">
          <a:xfrm>
            <a:off x="0" y="0"/>
            <a:ext cx="55801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10041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121</TotalTime>
  <Words>162</Words>
  <Application>Microsoft Office PowerPoint</Application>
  <PresentationFormat>Экран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Spring</vt:lpstr>
      <vt:lpstr>Здравствуй, весна!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 Калашникова</dc:creator>
  <cp:lastModifiedBy>Пользователь</cp:lastModifiedBy>
  <cp:revision>15</cp:revision>
  <dcterms:created xsi:type="dcterms:W3CDTF">2014-04-03T17:21:39Z</dcterms:created>
  <dcterms:modified xsi:type="dcterms:W3CDTF">2020-04-06T17:07:15Z</dcterms:modified>
</cp:coreProperties>
</file>