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59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59B613C-1385-4AED-AEFE-C3E2ADDBF162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449F3D6-1FCB-452F-9E2A-D1B0070ABE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221088"/>
            <a:ext cx="7543800" cy="1524000"/>
          </a:xfrm>
        </p:spPr>
        <p:txBody>
          <a:bodyPr/>
          <a:lstStyle/>
          <a:p>
            <a:r>
              <a:rPr lang="ru-RU" dirty="0" smtClean="0"/>
              <a:t>Военные</a:t>
            </a:r>
            <a:br>
              <a:rPr lang="ru-RU" dirty="0" smtClean="0"/>
            </a:br>
            <a:r>
              <a:rPr lang="ru-RU" dirty="0" smtClean="0"/>
              <a:t>профессии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4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E445043-9833-4925-B6D2-31688EEB71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4776" r="5006" b="4676"/>
          <a:stretch/>
        </p:blipFill>
        <p:spPr bwMode="auto">
          <a:xfrm>
            <a:off x="251520" y="2185340"/>
            <a:ext cx="193600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2.bp.blogspot.com/-Ynqb1Pwa5AA/WprmE56LXNI/AAAAAAAABJE/GkQH91h_7xExxXKkPjZVWI0_tGKhY0F6gCEwYBhgL/s1600/8ca45c6b12cc4ad5986af8ca101c0413.jpeg">
            <a:extLst>
              <a:ext uri="{FF2B5EF4-FFF2-40B4-BE49-F238E27FC236}">
                <a16:creationId xmlns="" xmlns:a16="http://schemas.microsoft.com/office/drawing/2014/main" id="{127579FA-0E10-4487-A2D2-F0B59AA8F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" t="4290" r="53141" b="882"/>
          <a:stretch/>
        </p:blipFill>
        <p:spPr bwMode="auto">
          <a:xfrm>
            <a:off x="2395527" y="1024001"/>
            <a:ext cx="2034106" cy="31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3.bp.blogspot.com/-FLJ9TRA4aHI/WLJUD555yxI/AAAAAAAA2Gw/D8HdGrEWhogwuLboOk_F02Vat5NDxaRRwCEw/s1600/hello_html_6e684cdf.png">
            <a:extLst>
              <a:ext uri="{FF2B5EF4-FFF2-40B4-BE49-F238E27FC236}">
                <a16:creationId xmlns="" xmlns:a16="http://schemas.microsoft.com/office/drawing/2014/main" id="{332D60CF-C7A4-4D08-B755-B9D1550D40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t="3980" r="5175" b="4877"/>
          <a:stretch/>
        </p:blipFill>
        <p:spPr bwMode="auto">
          <a:xfrm>
            <a:off x="4598461" y="2209322"/>
            <a:ext cx="2017883" cy="30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it-yaz.ru/pars_docs/refs/100/99016/99016_html_639b49be.png">
            <a:extLst>
              <a:ext uri="{FF2B5EF4-FFF2-40B4-BE49-F238E27FC236}">
                <a16:creationId xmlns="" xmlns:a16="http://schemas.microsoft.com/office/drawing/2014/main" id="{7D926036-DC01-4DC5-972C-4AD5C956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1" t="4576" r="6938" b="3284"/>
          <a:stretch/>
        </p:blipFill>
        <p:spPr bwMode="auto">
          <a:xfrm>
            <a:off x="6729582" y="1024001"/>
            <a:ext cx="2137282" cy="31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06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E445043-9833-4925-B6D2-31688EEB71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4776" r="5006" b="4676"/>
          <a:stretch/>
        </p:blipFill>
        <p:spPr bwMode="auto">
          <a:xfrm>
            <a:off x="251520" y="2185340"/>
            <a:ext cx="193600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2.bp.blogspot.com/-Ynqb1Pwa5AA/WprmE56LXNI/AAAAAAAABJE/GkQH91h_7xExxXKkPjZVWI0_tGKhY0F6gCEwYBhgL/s1600/8ca45c6b12cc4ad5986af8ca101c0413.jpeg">
            <a:extLst>
              <a:ext uri="{FF2B5EF4-FFF2-40B4-BE49-F238E27FC236}">
                <a16:creationId xmlns="" xmlns:a16="http://schemas.microsoft.com/office/drawing/2014/main" id="{127579FA-0E10-4487-A2D2-F0B59AA8F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" t="4290" r="53141" b="882"/>
          <a:stretch/>
        </p:blipFill>
        <p:spPr bwMode="auto">
          <a:xfrm>
            <a:off x="2395527" y="1024001"/>
            <a:ext cx="2034106" cy="31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3.bp.blogspot.com/-FLJ9TRA4aHI/WLJUD555yxI/AAAAAAAA2Gw/D8HdGrEWhogwuLboOk_F02Vat5NDxaRRwCEw/s1600/hello_html_6e684cdf.png">
            <a:extLst>
              <a:ext uri="{FF2B5EF4-FFF2-40B4-BE49-F238E27FC236}">
                <a16:creationId xmlns="" xmlns:a16="http://schemas.microsoft.com/office/drawing/2014/main" id="{332D60CF-C7A4-4D08-B755-B9D1550D40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t="3980" r="5175" b="4877"/>
          <a:stretch/>
        </p:blipFill>
        <p:spPr bwMode="auto">
          <a:xfrm>
            <a:off x="4598461" y="2209322"/>
            <a:ext cx="2017883" cy="30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it-yaz.ru/pars_docs/refs/100/99016/99016_html_639b49be.png">
            <a:extLst>
              <a:ext uri="{FF2B5EF4-FFF2-40B4-BE49-F238E27FC236}">
                <a16:creationId xmlns="" xmlns:a16="http://schemas.microsoft.com/office/drawing/2014/main" id="{7D926036-DC01-4DC5-972C-4AD5C956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1" t="4576" r="6938" b="3284"/>
          <a:stretch/>
        </p:blipFill>
        <p:spPr bwMode="auto">
          <a:xfrm>
            <a:off x="6729582" y="1024001"/>
            <a:ext cx="2137282" cy="31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1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2.labirint.ru/rcimg/63105f5159f077f2abab1476bff7e7ff/1920x1080/books4/39244/ph_1.jpg?15637119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220524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ucrazy.ru/files/i/2007.11.13/1194943354_vik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34250"/>
            <a:ext cx="1872208" cy="308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736x/4f/e3/97/4fe3975964da7e4c809a0277689f6fc2--p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39680"/>
            <a:ext cx="1495579" cy="323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ds05.infourok.ru/uploads/ex/1317/00054336-72891784/hello_html_5d3248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38054"/>
            <a:ext cx="2329263" cy="295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94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2.labirint.ru/rcimg/63105f5159f077f2abab1476bff7e7ff/1920x1080/books4/39244/ph_1.jpg?15637119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220524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ucrazy.ru/files/i/2007.11.13/1194943354_vik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34250"/>
            <a:ext cx="1872208" cy="308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736x/4f/e3/97/4fe3975964da7e4c809a0277689f6fc2--p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39680"/>
            <a:ext cx="1495579" cy="323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ds05.infourok.ru/uploads/ex/1317/00054336-72891784/hello_html_5d3248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38054"/>
            <a:ext cx="2329263" cy="295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79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197</TotalTime>
  <Words>1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NewsPrint</vt:lpstr>
      <vt:lpstr>Военные профессии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профессии</dc:title>
  <dc:creator>Данила Басов</dc:creator>
  <cp:lastModifiedBy>Данила Басов</cp:lastModifiedBy>
  <cp:revision>7</cp:revision>
  <dcterms:created xsi:type="dcterms:W3CDTF">2020-02-16T17:48:35Z</dcterms:created>
  <dcterms:modified xsi:type="dcterms:W3CDTF">2020-04-06T16:26:23Z</dcterms:modified>
</cp:coreProperties>
</file>