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59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38" autoAdjust="0"/>
    <p:restoredTop sz="94660"/>
  </p:normalViewPr>
  <p:slideViewPr>
    <p:cSldViewPr>
      <p:cViewPr varScale="1">
        <p:scale>
          <a:sx n="83" d="100"/>
          <a:sy n="83" d="100"/>
        </p:scale>
        <p:origin x="-152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F2256-A32A-49B0-B9C9-70C69888D9F5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B7080E51-4A5D-4B21-9B08-76BF6851B678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Click="0" advTm="7000"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F2256-A32A-49B0-B9C9-70C69888D9F5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80E51-4A5D-4B21-9B08-76BF6851B6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advClick="0" advTm="7000"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F2256-A32A-49B0-B9C9-70C69888D9F5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80E51-4A5D-4B21-9B08-76BF6851B6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advClick="0" advTm="7000"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F2256-A32A-49B0-B9C9-70C69888D9F5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80E51-4A5D-4B21-9B08-76BF6851B67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advClick="0" advTm="7000"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F2256-A32A-49B0-B9C9-70C69888D9F5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7080E51-4A5D-4B21-9B08-76BF6851B67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Click="0" advTm="7000"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F2256-A32A-49B0-B9C9-70C69888D9F5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80E51-4A5D-4B21-9B08-76BF6851B678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advClick="0" advTm="7000"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F2256-A32A-49B0-B9C9-70C69888D9F5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80E51-4A5D-4B21-9B08-76BF6851B678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advClick="0" advTm="7000"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F2256-A32A-49B0-B9C9-70C69888D9F5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80E51-4A5D-4B21-9B08-76BF6851B6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advClick="0" advTm="7000"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F2256-A32A-49B0-B9C9-70C69888D9F5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80E51-4A5D-4B21-9B08-76BF6851B6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advClick="0" advTm="7000"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F2256-A32A-49B0-B9C9-70C69888D9F5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80E51-4A5D-4B21-9B08-76BF6851B678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advClick="0" advTm="7000"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F2256-A32A-49B0-B9C9-70C69888D9F5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7080E51-4A5D-4B21-9B08-76BF6851B678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  <p:transition advClick="0" advTm="7000"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9CF2256-A32A-49B0-B9C9-70C69888D9F5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B7080E51-4A5D-4B21-9B08-76BF6851B67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advClick="0" advTm="7000">
    <p:split orient="vert"/>
  </p:transition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6" Type="http://schemas.microsoft.com/office/2007/relationships/hdphoto" Target="../media/hdphoto1.wdp"/><Relationship Id="rId5" Type="http://schemas.openxmlformats.org/officeDocument/2006/relationships/image" Target="../media/image2.pn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6" Type="http://schemas.microsoft.com/office/2007/relationships/hdphoto" Target="../media/hdphoto1.wdp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microsoft.com/office/2007/relationships/hdphoto" Target="../media/hdphoto1.wdp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5.wav"/><Relationship Id="rId1" Type="http://schemas.microsoft.com/office/2007/relationships/media" Target="../media/media5.wav"/><Relationship Id="rId6" Type="http://schemas.microsoft.com/office/2007/relationships/hdphoto" Target="../media/hdphoto1.wdp"/><Relationship Id="rId5" Type="http://schemas.openxmlformats.org/officeDocument/2006/relationships/image" Target="../media/image2.pn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audio" Target="../media/media9.wav"/><Relationship Id="rId13" Type="http://schemas.openxmlformats.org/officeDocument/2006/relationships/image" Target="../media/image2.png"/><Relationship Id="rId3" Type="http://schemas.microsoft.com/office/2007/relationships/media" Target="../media/media7.wav"/><Relationship Id="rId7" Type="http://schemas.microsoft.com/office/2007/relationships/media" Target="../media/media9.wav"/><Relationship Id="rId12" Type="http://schemas.openxmlformats.org/officeDocument/2006/relationships/image" Target="../media/image7.jpeg"/><Relationship Id="rId2" Type="http://schemas.openxmlformats.org/officeDocument/2006/relationships/audio" Target="../media/media6.wav"/><Relationship Id="rId1" Type="http://schemas.microsoft.com/office/2007/relationships/media" Target="../media/media6.wav"/><Relationship Id="rId6" Type="http://schemas.openxmlformats.org/officeDocument/2006/relationships/audio" Target="../media/media8.wav"/><Relationship Id="rId11" Type="http://schemas.openxmlformats.org/officeDocument/2006/relationships/slideLayout" Target="../slideLayouts/slideLayout3.xml"/><Relationship Id="rId5" Type="http://schemas.microsoft.com/office/2007/relationships/media" Target="../media/media8.wav"/><Relationship Id="rId10" Type="http://schemas.openxmlformats.org/officeDocument/2006/relationships/audio" Target="../media/media10.wav"/><Relationship Id="rId4" Type="http://schemas.openxmlformats.org/officeDocument/2006/relationships/audio" Target="../media/media7.wav"/><Relationship Id="rId9" Type="http://schemas.microsoft.com/office/2007/relationships/media" Target="../media/media10.wav"/><Relationship Id="rId1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audio" Target="../media/media14.wav"/><Relationship Id="rId13" Type="http://schemas.openxmlformats.org/officeDocument/2006/relationships/image" Target="../media/image2.png"/><Relationship Id="rId3" Type="http://schemas.microsoft.com/office/2007/relationships/media" Target="../media/media12.wav"/><Relationship Id="rId7" Type="http://schemas.microsoft.com/office/2007/relationships/media" Target="../media/media14.wav"/><Relationship Id="rId12" Type="http://schemas.openxmlformats.org/officeDocument/2006/relationships/image" Target="../media/image7.jpeg"/><Relationship Id="rId2" Type="http://schemas.openxmlformats.org/officeDocument/2006/relationships/audio" Target="../media/media11.wav"/><Relationship Id="rId1" Type="http://schemas.microsoft.com/office/2007/relationships/media" Target="../media/media11.wav"/><Relationship Id="rId6" Type="http://schemas.openxmlformats.org/officeDocument/2006/relationships/audio" Target="../media/media13.wav"/><Relationship Id="rId11" Type="http://schemas.openxmlformats.org/officeDocument/2006/relationships/slideLayout" Target="../slideLayouts/slideLayout3.xml"/><Relationship Id="rId5" Type="http://schemas.microsoft.com/office/2007/relationships/media" Target="../media/media13.wav"/><Relationship Id="rId15" Type="http://schemas.openxmlformats.org/officeDocument/2006/relationships/image" Target="../media/image8.png"/><Relationship Id="rId10" Type="http://schemas.openxmlformats.org/officeDocument/2006/relationships/audio" Target="../media/media15.wav"/><Relationship Id="rId4" Type="http://schemas.openxmlformats.org/officeDocument/2006/relationships/audio" Target="../media/media12.wav"/><Relationship Id="rId9" Type="http://schemas.microsoft.com/office/2007/relationships/media" Target="../media/media15.wav"/><Relationship Id="rId1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microsoft.com/office/2007/relationships/media" Target="../media/media10.wav"/><Relationship Id="rId7" Type="http://schemas.openxmlformats.org/officeDocument/2006/relationships/slideLayout" Target="../slideLayouts/slideLayout3.xml"/><Relationship Id="rId2" Type="http://schemas.openxmlformats.org/officeDocument/2006/relationships/audio" Target="../media/media9.wav"/><Relationship Id="rId1" Type="http://schemas.microsoft.com/office/2007/relationships/media" Target="../media/media9.wav"/><Relationship Id="rId6" Type="http://schemas.openxmlformats.org/officeDocument/2006/relationships/audio" Target="../media/media16.wav"/><Relationship Id="rId5" Type="http://schemas.microsoft.com/office/2007/relationships/media" Target="../media/media16.wav"/><Relationship Id="rId10" Type="http://schemas.microsoft.com/office/2007/relationships/hdphoto" Target="../media/hdphoto1.wdp"/><Relationship Id="rId4" Type="http://schemas.openxmlformats.org/officeDocument/2006/relationships/audio" Target="../media/media10.wav"/><Relationship Id="rId9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8000" dirty="0" smtClean="0"/>
              <a:t>ПТИЦЫ</a:t>
            </a:r>
            <a:endParaRPr lang="ru-RU" sz="8000" dirty="0"/>
          </a:p>
        </p:txBody>
      </p:sp>
      <p:pic>
        <p:nvPicPr>
          <p:cNvPr id="3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547664" y="54868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5758058"/>
      </p:ext>
    </p:extLst>
  </p:cSld>
  <p:clrMapOvr>
    <a:masterClrMapping/>
  </p:clrMapOvr>
  <p:transition advClick="0" advTm="7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5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40280" y="1440180"/>
            <a:ext cx="5955030" cy="3863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740352" y="40466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804831"/>
      </p:ext>
    </p:extLst>
  </p:cSld>
  <p:clrMapOvr>
    <a:masterClrMapping/>
  </p:clrMapOvr>
  <p:transition advClick="0" advTm="7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6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4512" y="435526"/>
            <a:ext cx="4608512" cy="61408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956376" y="45495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9365287"/>
      </p:ext>
    </p:extLst>
  </p:cSld>
  <p:clrMapOvr>
    <a:masterClrMapping/>
  </p:clrMapOvr>
  <p:transition advClick="0" advTm="14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58491" numSld="3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83130" y="868680"/>
            <a:ext cx="6520191" cy="44119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71600" y="69269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1682496"/>
      </p:ext>
    </p:extLst>
  </p:cSld>
  <p:clrMapOvr>
    <a:masterClrMapping/>
  </p:clrMapOvr>
  <p:transition advClick="0" advTm="7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4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501008"/>
            <a:ext cx="3572503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67498" y="642432"/>
            <a:ext cx="3572503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332656"/>
            <a:ext cx="3572503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54216" y="2564904"/>
            <a:ext cx="3572503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5214" y="4581128"/>
            <a:ext cx="3572503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27584" y="110797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9784045"/>
      </p:ext>
    </p:extLst>
  </p:cSld>
  <p:clrMapOvr>
    <a:masterClrMapping/>
  </p:clrMapOvr>
  <p:transition advClick="0" advTm="7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5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7" y="836712"/>
            <a:ext cx="8576501" cy="51860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Стрелка вправо 1"/>
          <p:cNvSpPr/>
          <p:nvPr/>
        </p:nvSpPr>
        <p:spPr>
          <a:xfrm>
            <a:off x="1043608" y="1556792"/>
            <a:ext cx="1144166" cy="7200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545030" y="981482"/>
            <a:ext cx="609600" cy="609600"/>
          </a:xfrm>
          <a:prstGeom prst="rect">
            <a:avLst/>
          </a:prstGeom>
        </p:spPr>
      </p:pic>
      <p:sp>
        <p:nvSpPr>
          <p:cNvPr id="7" name="Стрелка вправо 6"/>
          <p:cNvSpPr/>
          <p:nvPr/>
        </p:nvSpPr>
        <p:spPr>
          <a:xfrm>
            <a:off x="2051720" y="4941168"/>
            <a:ext cx="1144166" cy="7200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4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319003" y="4331568"/>
            <a:ext cx="609600" cy="609600"/>
          </a:xfrm>
          <a:prstGeom prst="rect">
            <a:avLst/>
          </a:prstGeom>
        </p:spPr>
      </p:pic>
      <p:sp>
        <p:nvSpPr>
          <p:cNvPr id="8" name="Стрелка вправо 7"/>
          <p:cNvSpPr/>
          <p:nvPr/>
        </p:nvSpPr>
        <p:spPr>
          <a:xfrm>
            <a:off x="6876256" y="4904566"/>
            <a:ext cx="1144166" cy="7200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Записанный звук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715622" y="4149080"/>
            <a:ext cx="609600" cy="609600"/>
          </a:xfrm>
          <a:prstGeom prst="rect">
            <a:avLst/>
          </a:prstGeom>
        </p:spPr>
      </p:pic>
      <p:sp>
        <p:nvSpPr>
          <p:cNvPr id="9" name="Стрелка вправо 8"/>
          <p:cNvSpPr/>
          <p:nvPr/>
        </p:nvSpPr>
        <p:spPr>
          <a:xfrm rot="20288985" flipH="1">
            <a:off x="3291098" y="711901"/>
            <a:ext cx="1080120" cy="7200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Записанный звук">
            <a:hlinkClick r:id="" action="ppaction://media"/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275856" y="284262"/>
            <a:ext cx="609600" cy="609600"/>
          </a:xfrm>
          <a:prstGeom prst="rect">
            <a:avLst/>
          </a:prstGeom>
        </p:spPr>
      </p:pic>
      <p:sp>
        <p:nvSpPr>
          <p:cNvPr id="11" name="Стрелка вправо 10"/>
          <p:cNvSpPr/>
          <p:nvPr/>
        </p:nvSpPr>
        <p:spPr>
          <a:xfrm rot="20288985" flipH="1">
            <a:off x="5819332" y="2740038"/>
            <a:ext cx="1080120" cy="7200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Записанный звук">
            <a:hlinkClick r:id="" action="ppaction://media"/>
          </p:cNvPr>
          <p:cNvPicPr>
            <a:picLocks noChangeAspect="1"/>
          </p:cNvPicPr>
          <p:nvPr>
            <a:audi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419329" y="226010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2024906"/>
      </p:ext>
    </p:extLst>
  </p:cSld>
  <p:clrMapOvr>
    <a:masterClrMapping/>
  </p:clrMapOvr>
  <p:transition advClick="0" advTm="7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268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68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336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369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1" dur="296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969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1" dur="312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12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1" dur="368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5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audio>
              <p:cMediaNode vol="80000">
                <p:cTn id="5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 vol="80000">
                <p:cTn id="5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audio>
              <p:cMediaNode vol="80000">
                <p:cTn id="5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 vol="80000">
                <p:cTn id="5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2" grpId="0" animBg="1"/>
      <p:bldP spid="7" grpId="0" animBg="1"/>
      <p:bldP spid="8" grpId="0" animBg="1"/>
      <p:bldP spid="9" grpId="0" animBg="1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7" y="836712"/>
            <a:ext cx="8576501" cy="51860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Стрелка вправо 1"/>
          <p:cNvSpPr/>
          <p:nvPr/>
        </p:nvSpPr>
        <p:spPr>
          <a:xfrm>
            <a:off x="1043608" y="1556792"/>
            <a:ext cx="1144166" cy="7200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>
            <a:off x="2051720" y="4941168"/>
            <a:ext cx="1144166" cy="7200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>
            <a:off x="6876256" y="4904566"/>
            <a:ext cx="1144166" cy="7200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 rot="20288985" flipH="1">
            <a:off x="3291098" y="711901"/>
            <a:ext cx="1080120" cy="7200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 rot="20288985" flipH="1">
            <a:off x="5819332" y="2740038"/>
            <a:ext cx="1080120" cy="7200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310891" y="997517"/>
            <a:ext cx="609600" cy="609600"/>
          </a:xfrm>
          <a:prstGeom prst="rect">
            <a:avLst/>
          </a:prstGeom>
        </p:spPr>
      </p:pic>
      <p:pic>
        <p:nvPicPr>
          <p:cNvPr id="13" name="Записанный звук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411760" y="4342998"/>
            <a:ext cx="609600" cy="609600"/>
          </a:xfrm>
          <a:prstGeom prst="rect">
            <a:avLst/>
          </a:prstGeom>
        </p:spPr>
      </p:pic>
      <p:pic>
        <p:nvPicPr>
          <p:cNvPr id="14" name="Записанный звук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715622" y="4038198"/>
            <a:ext cx="609600" cy="609600"/>
          </a:xfrm>
          <a:prstGeom prst="rect">
            <a:avLst/>
          </a:prstGeom>
        </p:spPr>
      </p:pic>
      <p:pic>
        <p:nvPicPr>
          <p:cNvPr id="15" name="Записанный звук">
            <a:hlinkClick r:id="" action="ppaction://media"/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15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98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419872" y="331521"/>
            <a:ext cx="609600" cy="609600"/>
          </a:xfrm>
          <a:prstGeom prst="rect">
            <a:avLst/>
          </a:prstGeom>
        </p:spPr>
      </p:pic>
      <p:pic>
        <p:nvPicPr>
          <p:cNvPr id="16" name="Записанный звук">
            <a:hlinkClick r:id="" action="ppaction://media"/>
          </p:cNvPr>
          <p:cNvPicPr>
            <a:picLocks noChangeAspect="1"/>
          </p:cNvPicPr>
          <p:nvPr>
            <a:audi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054592" y="226010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9853270"/>
      </p:ext>
    </p:extLst>
  </p:cSld>
  <p:clrMapOvr>
    <a:masterClrMapping/>
  </p:clrMapOvr>
  <p:transition advClick="0" advTm="15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40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4640"/>
                            </p:stCondLst>
                            <p:childTnLst>
                              <p:par>
                                <p:cTn id="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3680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68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6" dur="4809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809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6" dur="3990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99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6" dur="4150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150"/>
                            </p:stCondLst>
                            <p:childTnLst>
                              <p:par>
                                <p:cTn id="4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5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audio>
              <p:cMediaNode vol="80000">
                <p:cTn id="5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audio>
              <p:cMediaNode vol="80000">
                <p:cTn id="5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audio>
              <p:cMediaNode vol="80000">
                <p:cTn id="5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  <p:audio>
              <p:cMediaNode vol="80000">
                <p:cTn id="5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  <p:bldLst>
      <p:bldP spid="2" grpId="0" animBg="1"/>
      <p:bldP spid="7" grpId="0" animBg="1"/>
      <p:bldP spid="8" grpId="0" animBg="1"/>
      <p:bldP spid="9" grpId="0" animBg="1"/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7" y="836712"/>
            <a:ext cx="8576501" cy="51860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Стрелка вправо 1"/>
          <p:cNvSpPr/>
          <p:nvPr/>
        </p:nvSpPr>
        <p:spPr>
          <a:xfrm>
            <a:off x="1043608" y="1556792"/>
            <a:ext cx="1144166" cy="7200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>
            <a:off x="2051720" y="4941168"/>
            <a:ext cx="1144166" cy="7200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>
            <a:off x="6876256" y="4904566"/>
            <a:ext cx="1144166" cy="7200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 rot="20288985" flipH="1">
            <a:off x="3291098" y="711901"/>
            <a:ext cx="1080120" cy="7200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275856" y="284262"/>
            <a:ext cx="609600" cy="609600"/>
          </a:xfrm>
          <a:prstGeom prst="rect">
            <a:avLst/>
          </a:prstGeom>
        </p:spPr>
      </p:pic>
      <p:sp>
        <p:nvSpPr>
          <p:cNvPr id="11" name="Стрелка вправо 10"/>
          <p:cNvSpPr/>
          <p:nvPr/>
        </p:nvSpPr>
        <p:spPr>
          <a:xfrm rot="20288985" flipH="1">
            <a:off x="5819332" y="2740038"/>
            <a:ext cx="1080120" cy="7200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Записанный звук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419329" y="2260102"/>
            <a:ext cx="609600" cy="609600"/>
          </a:xfrm>
          <a:prstGeom prst="rect">
            <a:avLst/>
          </a:prstGeom>
        </p:spPr>
      </p:pic>
      <p:pic>
        <p:nvPicPr>
          <p:cNvPr id="12" name="Записанный звук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27584" y="913656"/>
            <a:ext cx="609600" cy="609600"/>
          </a:xfrm>
          <a:prstGeom prst="rect">
            <a:avLst/>
          </a:prstGeom>
        </p:spPr>
      </p:pic>
      <p:pic>
        <p:nvPicPr>
          <p:cNvPr id="14" name="Записанный звук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319003" y="4294966"/>
            <a:ext cx="609600" cy="609600"/>
          </a:xfrm>
          <a:prstGeom prst="rect">
            <a:avLst/>
          </a:prstGeom>
        </p:spPr>
      </p:pic>
      <p:pic>
        <p:nvPicPr>
          <p:cNvPr id="15" name="Записанный звук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969605" y="3926492"/>
            <a:ext cx="609600" cy="609600"/>
          </a:xfrm>
          <a:prstGeom prst="rect">
            <a:avLst/>
          </a:prstGeom>
        </p:spPr>
      </p:pic>
      <p:pic>
        <p:nvPicPr>
          <p:cNvPr id="16" name="Записанный звук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306977" y="1105125"/>
            <a:ext cx="609600" cy="609600"/>
          </a:xfrm>
          <a:prstGeom prst="rect">
            <a:avLst/>
          </a:prstGeom>
        </p:spPr>
      </p:pic>
      <p:pic>
        <p:nvPicPr>
          <p:cNvPr id="17" name="Записанный звук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143539" y="289602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1754335"/>
      </p:ext>
    </p:extLst>
  </p:cSld>
  <p:clrMapOvr>
    <a:masterClrMapping/>
  </p:clrMapOvr>
  <p:transition advClick="0" advTm="7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360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36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4360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36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3" dur="4360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36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3" dur="4360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36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3" dur="4360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5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 vol="80000">
                <p:cTn id="5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audio>
              <p:cMediaNode vol="80000">
                <p:cTn id="5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audio>
              <p:cMediaNode vol="80000">
                <p:cTn id="5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audio>
              <p:cMediaNode vol="80000">
                <p:cTn id="5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  <p:audio>
              <p:cMediaNode vol="80000">
                <p:cTn id="5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audio>
              <p:cMediaNode vol="80000">
                <p:cTn id="6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  <p:bldLst>
      <p:bldP spid="2" grpId="0" animBg="1"/>
      <p:bldP spid="7" grpId="0" animBg="1"/>
      <p:bldP spid="8" grpId="0" animBg="1"/>
      <p:bldP spid="9" grpId="0" animBg="1"/>
      <p:bldP spid="11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132</TotalTime>
  <Words>1</Words>
  <Application>Microsoft Office PowerPoint</Application>
  <PresentationFormat>Экран (4:3)</PresentationFormat>
  <Paragraphs>1</Paragraphs>
  <Slides>8</Slides>
  <Notes>0</Notes>
  <HiddenSlides>0</HiddenSlides>
  <MMClips>22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Справедливость</vt:lpstr>
      <vt:lpstr>ПТИЦЫ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ПТИЦЫ</dc:title>
  <dc:creator>user</dc:creator>
  <cp:lastModifiedBy>user</cp:lastModifiedBy>
  <cp:revision>23</cp:revision>
  <dcterms:created xsi:type="dcterms:W3CDTF">2020-04-06T10:57:36Z</dcterms:created>
  <dcterms:modified xsi:type="dcterms:W3CDTF">2020-04-06T13:26:36Z</dcterms:modified>
</cp:coreProperties>
</file>