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>
        <p:scale>
          <a:sx n="77" d="100"/>
          <a:sy n="77" d="100"/>
        </p:scale>
        <p:origin x="-9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2214546" y="400050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Королева Ирина Николаевна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МКОУ СОШ №2</a:t>
            </a:r>
          </a:p>
          <a:p>
            <a:pPr algn="ctr"/>
            <a:r>
              <a:rPr lang="ru-RU" dirty="0" smtClean="0"/>
              <a:t>г.Нефтекумск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 descr="kniga0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965967" cy="5429264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7643834" y="4714884"/>
            <a:ext cx="1143008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large-8510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4429132"/>
            <a:ext cx="2143108" cy="2143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400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975C7-6440-4DB7-B103-AA763A31C69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0D76C-330C-4E0E-98FC-AA12C50323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857232"/>
            <a:ext cx="6407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правда - неправда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2000240"/>
            <a:ext cx="60722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  </a:t>
            </a:r>
            <a:r>
              <a:rPr lang="ru-RU" sz="3200" dirty="0" smtClean="0"/>
              <a:t>Тетрадь бумажная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Тетрадь треугольная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Тетрадь в клеточку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Аккуратная тетрадь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/>
              <a:t> </a:t>
            </a:r>
            <a:r>
              <a:rPr lang="ru-RU" sz="3200" dirty="0" smtClean="0"/>
              <a:t>Тетрадь воздушная, сахарная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8242" y="4593569"/>
            <a:ext cx="7295075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Высказывание – это слово или предложение,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котором можно сказать,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что он ложный(неправда)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или  истинный (правда) 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669544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857752" y="1571612"/>
            <a:ext cx="1643074" cy="114300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357290" y="3071810"/>
            <a:ext cx="1643074" cy="114300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1538" y="1714488"/>
            <a:ext cx="20717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72066" y="3143248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5808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728" y="1857364"/>
            <a:ext cx="1285884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чайник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357562"/>
            <a:ext cx="3286148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Прямоугольный конверт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3429000"/>
            <a:ext cx="2857520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Белый гусь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929198"/>
            <a:ext cx="264320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Полосатый кот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allAtOnce" animBg="1"/>
      <p:bldP spid="5" grpId="0" uiExpand="1" build="allAtOnce" animBg="1"/>
      <p:bldP spid="6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2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01 октября 2014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428736"/>
            <a:ext cx="1214446" cy="1214446"/>
          </a:xfrm>
          <a:prstGeom prst="rect">
            <a:avLst/>
          </a:prstGeom>
          <a:noFill/>
        </p:spPr>
      </p:pic>
      <p:pic>
        <p:nvPicPr>
          <p:cNvPr id="3078" name="Picture 6" descr="Рисуем красивый логотип &quot;Зелёный Лист&quot; используя Фотошоп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500174"/>
            <a:ext cx="1364246" cy="1376373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>
            <a:off x="892149" y="3821909"/>
            <a:ext cx="929488" cy="79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Равнобедренный треугольник 7"/>
          <p:cNvSpPr/>
          <p:nvPr/>
        </p:nvSpPr>
        <p:spPr>
          <a:xfrm rot="5400000">
            <a:off x="1607323" y="3107529"/>
            <a:ext cx="571504" cy="107157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Август 2013 Сыроедун Страница 10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214686"/>
            <a:ext cx="1285884" cy="1284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59907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Дай истинное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наз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вание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571480"/>
            <a:ext cx="65008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Кто говорит «кря-кря?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/>
              <a:t> </a:t>
            </a:r>
            <a:r>
              <a:rPr lang="ru-RU" sz="3600" dirty="0" smtClean="0"/>
              <a:t>Кто спит в конуре?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/>
              <a:t> </a:t>
            </a:r>
            <a:r>
              <a:rPr lang="ru-RU" sz="3600" dirty="0" smtClean="0"/>
              <a:t>Как зовут детёныша коровы?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/>
              <a:t> </a:t>
            </a:r>
            <a:r>
              <a:rPr lang="ru-RU" sz="3600" dirty="0" smtClean="0"/>
              <a:t>Кто превращается в лягушку?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Что делают пчёлы?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Кто варит обеды в столовой?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Что ты видишь,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когда спишь?</a:t>
            </a:r>
            <a:endParaRPr lang="ru-RU" sz="3600" dirty="0"/>
          </a:p>
        </p:txBody>
      </p:sp>
      <p:pic>
        <p:nvPicPr>
          <p:cNvPr id="4098" name="Picture 2" descr="Инспирейшн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857232"/>
            <a:ext cx="1390618" cy="1135153"/>
          </a:xfrm>
          <a:prstGeom prst="rect">
            <a:avLst/>
          </a:prstGeom>
          <a:noFill/>
        </p:spPr>
      </p:pic>
      <p:pic>
        <p:nvPicPr>
          <p:cNvPr id="4100" name="Picture 4" descr="Тест на человечность пройде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85728"/>
            <a:ext cx="1500198" cy="1914128"/>
          </a:xfrm>
          <a:prstGeom prst="rect">
            <a:avLst/>
          </a:prstGeom>
          <a:noFill/>
        </p:spPr>
      </p:pic>
      <p:pic>
        <p:nvPicPr>
          <p:cNvPr id="4102" name="Picture 6" descr="ХХИДР Хан Хухуш, телёнок-бык и др. . - Part 10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72396" y="1571612"/>
            <a:ext cx="1400129" cy="1223929"/>
          </a:xfrm>
          <a:prstGeom prst="rect">
            <a:avLst/>
          </a:prstGeom>
          <a:noFill/>
        </p:spPr>
      </p:pic>
      <p:pic>
        <p:nvPicPr>
          <p:cNvPr id="4104" name="Picture 8" descr="Кем станет головастик, когда вырастет? . - Александра Сергеевна Шахова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1EFF0"/>
              </a:clrFrom>
              <a:clrTo>
                <a:srgbClr val="F1EF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000240"/>
            <a:ext cx="1214446" cy="1428760"/>
          </a:xfrm>
          <a:prstGeom prst="rect">
            <a:avLst/>
          </a:prstGeom>
          <a:noFill/>
        </p:spPr>
      </p:pic>
      <p:pic>
        <p:nvPicPr>
          <p:cNvPr id="4106" name="Picture 10" descr="Продукты Питания - Продукты питания - Петропавловск, Доска объявлений города Петропавловск - Петропавловск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715272" y="2857496"/>
            <a:ext cx="1225065" cy="1686601"/>
          </a:xfrm>
          <a:prstGeom prst="rect">
            <a:avLst/>
          </a:prstGeom>
          <a:noFill/>
        </p:spPr>
      </p:pic>
      <p:pic>
        <p:nvPicPr>
          <p:cNvPr id="4110" name="Picture 14" descr="требуется повар - Ростов-на-Дону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429000"/>
            <a:ext cx="1287060" cy="1643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86644" cy="546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428728" y="3357562"/>
            <a:ext cx="1285884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500166" y="3643314"/>
            <a:ext cx="1285884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85786" y="4286256"/>
            <a:ext cx="2643206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7224" y="4857760"/>
            <a:ext cx="242889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85786" y="5143512"/>
            <a:ext cx="2357454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86380" y="2786058"/>
            <a:ext cx="64294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57686" y="3143248"/>
            <a:ext cx="242889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14876" y="3714752"/>
            <a:ext cx="1857388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429124" y="4286256"/>
            <a:ext cx="242889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143372" y="4572008"/>
            <a:ext cx="2857520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929190" y="5143512"/>
            <a:ext cx="1357322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735808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вал 2"/>
          <p:cNvSpPr/>
          <p:nvPr/>
        </p:nvSpPr>
        <p:spPr>
          <a:xfrm>
            <a:off x="5072066" y="785794"/>
            <a:ext cx="1143008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14876" y="2285992"/>
            <a:ext cx="1143008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00232" y="2285992"/>
            <a:ext cx="1143008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42910" y="3786190"/>
            <a:ext cx="1143008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57620" y="3857628"/>
            <a:ext cx="1143008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67809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786446" y="250030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86446" y="285749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6446" y="321468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6446" y="357187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86446" y="392906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6446" y="428625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5429264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картинке есть берёза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6000768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картинке есть звери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7215206" cy="20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0_6fcda_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928934"/>
            <a:ext cx="1797554" cy="3033399"/>
          </a:xfrm>
          <a:prstGeom prst="rect">
            <a:avLst/>
          </a:prstGeom>
        </p:spPr>
      </p:pic>
      <p:pic>
        <p:nvPicPr>
          <p:cNvPr id="4" name="Рисунок 3" descr="0_6ff04_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00364" y="2928934"/>
            <a:ext cx="1908808" cy="2982512"/>
          </a:xfrm>
          <a:prstGeom prst="rect">
            <a:avLst/>
          </a:prstGeom>
        </p:spPr>
      </p:pic>
      <p:pic>
        <p:nvPicPr>
          <p:cNvPr id="5" name="Рисунок 4" descr="5317165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143248"/>
            <a:ext cx="2128945" cy="26900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585789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Вова            Слава        Никита </a:t>
            </a:r>
            <a:endParaRPr lang="ru-RU" sz="32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4" y="6357958"/>
            <a:ext cx="1357322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643702" y="1000108"/>
            <a:ext cx="785818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23</cp:revision>
  <dcterms:created xsi:type="dcterms:W3CDTF">2015-04-12T16:13:39Z</dcterms:created>
  <dcterms:modified xsi:type="dcterms:W3CDTF">2020-04-06T11:53:08Z</dcterms:modified>
</cp:coreProperties>
</file>