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рия\Desktop\Ladochki-fill-958x95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466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5" y="1077416"/>
            <a:ext cx="748883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Юные иллюстраторы художники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5517" y="2563687"/>
            <a:ext cx="6623630" cy="4294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5466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рия\Desktop\Ladochki-fill-958x95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466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88640"/>
            <a:ext cx="5460764" cy="3315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912" y="3428999"/>
            <a:ext cx="5149855" cy="3242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421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рия\Desktop\Ladochki-fill-958x95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466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340768"/>
            <a:ext cx="8280919" cy="50963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87624" y="692696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Выставка рисунков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7190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2020-04-06T04:51:24Z</dcterms:created>
  <dcterms:modified xsi:type="dcterms:W3CDTF">2020-04-06T04:57:39Z</dcterms:modified>
</cp:coreProperties>
</file>