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2"/>
  </p:handoutMasterIdLst>
  <p:sldIdLst>
    <p:sldId id="263" r:id="rId5"/>
    <p:sldId id="258" r:id="rId6"/>
    <p:sldId id="264" r:id="rId7"/>
    <p:sldId id="266" r:id="rId8"/>
    <p:sldId id="267" r:id="rId9"/>
    <p:sldId id="265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A9D2"/>
    <a:srgbClr val="FF6965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3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21.png"/><Relationship Id="rId4" Type="http://schemas.openxmlformats.org/officeDocument/2006/relationships/image" Target="../media/image30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2767" y="1211855"/>
            <a:ext cx="9144000" cy="204215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Занятие по формированию элементарных математических представлений в подготовительной группе ДОУ</a:t>
            </a:r>
            <a:endParaRPr lang="ru-RU" sz="36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8387" y="3668617"/>
            <a:ext cx="5761973" cy="223642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«Путешествие в сказку»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Ерохина Е.И.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ГБОУ Школа №2000 дошкольное отделение №13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Апрель 2020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Москва</a:t>
            </a:r>
            <a:endParaRPr lang="ru-RU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20" y="3094439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79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21851" y="431346"/>
            <a:ext cx="10920046" cy="3941318"/>
          </a:xfrm>
          <a:noFill/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рассказывает сказку:</a:t>
            </a:r>
            <a:b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Жил - был 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царь  . </a:t>
            </a:r>
            <a:b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И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была у него дочка - красавица. 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Вот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уехал как-то раз царь по своим царским делам, а дочка дома осталась. Вышла она в сад погулять, а тут ветер налетел, подхватил царевну  и унес в тридевятое царство, 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тридесятое государство. 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Поехал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ее искать жених - Иван-Царевич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b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Едет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день, едет два. Подъезжает к избушке на куриных ножках. Там Баба яга живет. Рассказал Иван-Царевич про свою беду. Баба-яга помочь обещала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"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Есть</a:t>
            </a:r>
            <a:r>
              <a:rPr lang="ru-RU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,- </a:t>
            </a:r>
            <a:r>
              <a:rPr lang="ru-RU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говорит, - у меня волшебное блюдечко. Покатаешь по нему яблочко, на секунду покажется то, что надо. Смотри! Сейчас увидишь карту секретную. Сможешь ее запомнить - найдешь царевну".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2" name="Рисунок 31" descr="Папа из книжки. Викторина. : Городская детская библиотека МУ ..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862" y="323473"/>
            <a:ext cx="1008052" cy="11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Царевна Несмеяна: русская народная сказка читать онлайн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925" y="786239"/>
            <a:ext cx="1241960" cy="923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 descr="025048 Плакат &quot;Иван-Царевич&quot; (А3, вырубка), (МирОткр), Л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425" y="4489489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 descr="Славянская мифология. Баба Яга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527" y="4372664"/>
            <a:ext cx="1971675" cy="19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 descr="Аудио сказка Баба-яга. Слушать онлайн или скачать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74" y="4467914"/>
            <a:ext cx="186690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 descr="Сказка Серебряное блюдечко и наливное яблочко русская народная ...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" t="4348" r="9581"/>
          <a:stretch/>
        </p:blipFill>
        <p:spPr bwMode="auto">
          <a:xfrm>
            <a:off x="6747895" y="4924540"/>
            <a:ext cx="1590675" cy="1257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38978" y="528811"/>
            <a:ext cx="10605512" cy="694062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Карта</a:t>
            </a:r>
            <a:endParaRPr lang="ru-RU" sz="2400" b="1" dirty="0"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92146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9275" y="5565691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20470" y="4802031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1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67" y="3166712"/>
            <a:ext cx="2633268" cy="317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5506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4805882"/>
            <a:ext cx="3376800" cy="547200"/>
          </a:xfrm>
          <a:prstGeom prst="rect">
            <a:avLst/>
          </a:prstGeom>
          <a:blipFill>
            <a:blip r:embed="rId19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20470" y="4806492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20470" y="5508405"/>
            <a:ext cx="3376800" cy="547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8464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/>
              <a:t>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2196CA-8D48-47B0-9C8C-268F70368960}">
  <ds:schemaRefs>
    <ds:schemaRef ds:uri="http://schemas.microsoft.com/office/2006/documentManagement/types"/>
    <ds:schemaRef ds:uri="http://purl.org/dc/terms/"/>
    <ds:schemaRef ds:uri="http://purl.org/dc/elements/1.1/"/>
    <ds:schemaRef ds:uri="6ee78bd2-4339-4042-adc0-bcc646419980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2547570a-e5f4-4946-a4c3-82580e42479e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математике с умной совой</Template>
  <TotalTime>0</TotalTime>
  <Words>67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Segoe UI</vt:lpstr>
      <vt:lpstr>Segoe UI Light</vt:lpstr>
      <vt:lpstr>Тема1</vt:lpstr>
      <vt:lpstr>Занятие по формированию элементарных математических представлений в подготовительной группе ДОУ</vt:lpstr>
      <vt:lpstr>Воспитатель рассказывает сказку: - Жил - был царь  .  И была у него дочка - красавица.  Вот уехал как-то раз царь по своим царским делам, а дочка дома осталась. Вышла она в сад погулять, а тут ветер налетел, подхватил царевну  и унес в тридевятое царство, в тридесятое государство.  Поехал ее искать жених - Иван-Царевич. Едет день, едет два. Подъезжает к избушке на куриных ножках. Там Баба яга живет. Рассказал Иван-Царевич про свою беду. Баба-яга помочь обещала: "Есть,- говорит, - у меня волшебное блюдечко. Покатаешь по нему яблочко, на секунду покажется то, что надо. Смотри! Сейчас увидишь карту секретную. Сможешь ее запомнить - найдешь царевну". </vt:lpstr>
      <vt:lpstr>Карта</vt:lpstr>
      <vt:lpstr>Введите сюда текст вопроса</vt:lpstr>
      <vt:lpstr>Введите сюда текст вопроса</vt:lpstr>
      <vt:lpstr>Введите сюда текст вопроса</vt:lpstr>
      <vt:lpstr>Молодец!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2020-04-03T17:00:41Z</dcterms:created>
  <dcterms:modified xsi:type="dcterms:W3CDTF">2020-04-06T06:41:10Z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