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hotoshop-kopona.com/uploads/posts/2018-06/1528275943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22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7143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Отчёт о проделанной работе по теме: «Как дикие животные готовятся к зиме»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старшей-подготовительной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группы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Тестова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Т.Г.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Dell\Desktop\maple-leaf-wallpap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357166"/>
            <a:ext cx="609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тематическая неделя «Как животные готовятся к зиме»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928670"/>
            <a:ext cx="828680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развитии речи составляли описательные рассказы о животных и птицах, слушали произведения художественной литературы известных писателей. На занятии по познавательному развитию рассматривали иллюстрации, энциклопедии,  узнали, как звери готовятся к зиме. Были проведены беседы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Кто живет в осеннем лесу? ( с использованием ИКТ)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дикие животные готовятся к зиме?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Подвижные игры: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. «У медведя во бору»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«Охотник и зайцы»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 «Бездомный заяц»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  «Зайцы и волк»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  «Волк во рву».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1714488"/>
            <a:ext cx="2428892" cy="323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2238367"/>
            <a:ext cx="2071684" cy="2762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3714752"/>
            <a:ext cx="2178825" cy="29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Dell\Desktop\maple-leaf-wallpap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85728"/>
            <a:ext cx="4214842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игровой деятельности разучили новые подвижные, хороводные и пальчиковые игры. Для самостоятельной деятельности детей были предложены настольно-печатные игры по тематике недели, дидактические игры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«Назови по порядку»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«Кто у кого?»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«Назови семью»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«Кто где живет?»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«Кто что любит?»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«Подбери словечко»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«Узнай по описанию»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«Кто как голос подает?»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«Назови ласково»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«Один - много»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«Посчитай!»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«Чей хвост? 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«Измени слова по образцу»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«Наоборот»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«Четвертый лишний»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В. Бианки «Готовятся к зиме»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.А. Блок «Зайчик»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М. Пришвин «Ёж», 4. К. Д. Ушинский «Жалобы зайки».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14290"/>
            <a:ext cx="3143272" cy="419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Dell\Desktop\i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3000371"/>
            <a:ext cx="2786082" cy="371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Dell\Desktop\maple-leaf-wallpap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2153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Экспериментальная деятельность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«Почему звери меняют цвет своей шубки?»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1. «Почему заяц зимой белый?»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2. «Почему белка меняет шубку зимой»?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3. « Какая шубка теплее?»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Художественно-эстетическая деятельность.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«Лесные жители»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Аппликация «Гуси-лебеди»»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Лепка «Кто живет в осеннем лесу?»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Конструирование из природного материала «Ежик»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-грецкий орех, пластилин и гречка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57165"/>
            <a:ext cx="2714644" cy="361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714751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3571875"/>
            <a:ext cx="2428892" cy="3238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1</cp:revision>
  <dcterms:created xsi:type="dcterms:W3CDTF">2019-11-27T04:46:17Z</dcterms:created>
  <dcterms:modified xsi:type="dcterms:W3CDTF">2020-04-06T13:44:10Z</dcterms:modified>
</cp:coreProperties>
</file>