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2" r:id="rId5"/>
    <p:sldId id="261" r:id="rId6"/>
    <p:sldId id="263" r:id="rId7"/>
    <p:sldId id="258" r:id="rId8"/>
    <p:sldId id="264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FF00"/>
                </a:solidFill>
              </a:rPr>
              <a:t>Презентация для детей дошкольного возраста </a:t>
            </a: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>
                <a:solidFill>
                  <a:srgbClr val="FFFF00"/>
                </a:solidFill>
              </a:rPr>
              <a:t/>
            </a:r>
            <a:br>
              <a:rPr lang="ru-RU" b="1" dirty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chemeClr val="accent3"/>
                </a:solidFill>
              </a:rPr>
              <a:t>на тему</a:t>
            </a:r>
            <a:br>
              <a:rPr lang="ru-RU" b="1" dirty="0" smtClean="0">
                <a:solidFill>
                  <a:schemeClr val="accent3"/>
                </a:solidFill>
              </a:rPr>
            </a:br>
            <a:r>
              <a:rPr lang="ru-RU" b="1" dirty="0" smtClean="0">
                <a:solidFill>
                  <a:schemeClr val="accent3"/>
                </a:solidFill>
              </a:rPr>
              <a:t> «Животные жарких стран»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766021"/>
            <a:ext cx="3309803" cy="1260629"/>
          </a:xfrm>
        </p:spPr>
        <p:txBody>
          <a:bodyPr/>
          <a:lstStyle/>
          <a:p>
            <a:pPr algn="r"/>
            <a:r>
              <a:rPr lang="ru-RU" b="1" dirty="0" smtClean="0"/>
              <a:t>Подготовила: </a:t>
            </a:r>
          </a:p>
          <a:p>
            <a:pPr algn="r"/>
            <a:r>
              <a:rPr lang="ru-RU" b="1" dirty="0" smtClean="0"/>
              <a:t>учитель-дефектолог </a:t>
            </a:r>
            <a:r>
              <a:rPr lang="ru-RU" b="1" dirty="0" err="1" smtClean="0"/>
              <a:t>Шепилова</a:t>
            </a:r>
            <a:r>
              <a:rPr lang="ru-RU" b="1" dirty="0" smtClean="0"/>
              <a:t> Ю.А.</a:t>
            </a:r>
            <a:endParaRPr lang="ru-RU" b="1" dirty="0"/>
          </a:p>
        </p:txBody>
      </p:sp>
      <p:pic>
        <p:nvPicPr>
          <p:cNvPr id="2050" name="Picture 2" descr="Конспект занятия в подготовительной группе «Животные жарких стран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565" y="2505560"/>
            <a:ext cx="2152650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Слон png - картинки и иконки без фон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7159"/>
            <a:ext cx="2520280" cy="254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Настольно-печатная игра &quot;Животные жарких и холодных стран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634" y="1341982"/>
            <a:ext cx="3636438" cy="326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Презентация на тему: &quot;Лексическая тема &quot;Животные жарких стран ..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345960"/>
            <a:ext cx="2808312" cy="220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9936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1143000"/>
          </a:xfrm>
        </p:spPr>
        <p:txBody>
          <a:bodyPr/>
          <a:lstStyle/>
          <a:p>
            <a:pPr algn="ctr"/>
            <a:r>
              <a:rPr lang="ru-RU" b="1" dirty="0" smtClean="0"/>
              <a:t>Вступление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916832"/>
            <a:ext cx="7056900" cy="4392488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chemeClr val="accent1"/>
                </a:solidFill>
              </a:rPr>
              <a:t>Уважаемые родители! В рамках дистанционного обучения вам </a:t>
            </a:r>
            <a:r>
              <a:rPr lang="ru-RU" dirty="0" smtClean="0">
                <a:solidFill>
                  <a:schemeClr val="accent1"/>
                </a:solidFill>
              </a:rPr>
              <a:t>будет предложена тема «Животные жарких стран» </a:t>
            </a:r>
            <a:r>
              <a:rPr lang="ru-RU" dirty="0">
                <a:solidFill>
                  <a:schemeClr val="accent1"/>
                </a:solidFill>
              </a:rPr>
              <a:t>для </a:t>
            </a:r>
            <a:r>
              <a:rPr lang="ru-RU" dirty="0" smtClean="0">
                <a:solidFill>
                  <a:schemeClr val="accent1"/>
                </a:solidFill>
              </a:rPr>
              <a:t>самостоятельного изучения </a:t>
            </a:r>
            <a:r>
              <a:rPr lang="ru-RU" dirty="0">
                <a:solidFill>
                  <a:schemeClr val="accent1"/>
                </a:solidFill>
              </a:rPr>
              <a:t>с </a:t>
            </a:r>
            <a:r>
              <a:rPr lang="ru-RU" dirty="0" smtClean="0">
                <a:solidFill>
                  <a:schemeClr val="accent1"/>
                </a:solidFill>
              </a:rPr>
              <a:t>детьми.</a:t>
            </a:r>
          </a:p>
          <a:p>
            <a:pPr algn="just"/>
            <a:endParaRPr lang="ru-RU" dirty="0"/>
          </a:p>
          <a:p>
            <a:pPr marL="68580" indent="0" algn="just">
              <a:buNone/>
            </a:pPr>
            <a:r>
              <a:rPr lang="ru-RU" dirty="0" smtClean="0"/>
              <a:t>Сегодня мы будем с тобой говорить о животных Африки! Они живут в саванне. Это значит, что здесь всегда тепло и мало растительности. Давай рассмотрим животных, которые здесь обитают!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2036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1143000"/>
          </a:xfrm>
        </p:spPr>
        <p:txBody>
          <a:bodyPr/>
          <a:lstStyle/>
          <a:p>
            <a:pPr algn="ctr"/>
            <a:r>
              <a:rPr lang="ru-RU" b="1" dirty="0" smtClean="0"/>
              <a:t>Лев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36096" y="2307362"/>
            <a:ext cx="3240360" cy="4217982"/>
          </a:xfrm>
        </p:spPr>
        <p:txBody>
          <a:bodyPr>
            <a:normAutofit fontScale="70000" lnSpcReduction="20000"/>
          </a:bodyPr>
          <a:lstStyle/>
          <a:p>
            <a:pPr marL="68580" indent="0">
              <a:buNone/>
            </a:pPr>
            <a:r>
              <a:rPr lang="ru-RU" dirty="0" smtClean="0"/>
              <a:t>Лев </a:t>
            </a:r>
            <a:r>
              <a:rPr lang="ru-RU" dirty="0"/>
              <a:t>— хищное </a:t>
            </a:r>
            <a:r>
              <a:rPr lang="ru-RU" dirty="0" smtClean="0"/>
              <a:t>млекопитающее </a:t>
            </a:r>
            <a:r>
              <a:rPr lang="ru-RU" dirty="0"/>
              <a:t>семейства кошачьих. Это </a:t>
            </a:r>
            <a:r>
              <a:rPr lang="ru-RU" dirty="0" smtClean="0"/>
              <a:t>царь зверей. </a:t>
            </a:r>
            <a:r>
              <a:rPr lang="ru-RU" dirty="0"/>
              <a:t>У </a:t>
            </a:r>
            <a:r>
              <a:rPr lang="ru-RU" dirty="0" smtClean="0"/>
              <a:t>льва </a:t>
            </a:r>
            <a:r>
              <a:rPr lang="ru-RU" dirty="0"/>
              <a:t>длинный, тонкий и очень сильный </a:t>
            </a:r>
            <a:r>
              <a:rPr lang="ru-RU" dirty="0" smtClean="0"/>
              <a:t>хвост. У </a:t>
            </a:r>
            <a:r>
              <a:rPr lang="ru-RU" dirty="0"/>
              <a:t>взрослых </a:t>
            </a:r>
            <a:r>
              <a:rPr lang="ru-RU" dirty="0" smtClean="0"/>
              <a:t>самцов растет </a:t>
            </a:r>
            <a:r>
              <a:rPr lang="ru-RU" dirty="0"/>
              <a:t>грива, покрывающая шею, плечи и грудь. Гривы </a:t>
            </a:r>
            <a:r>
              <a:rPr lang="ru-RU" dirty="0" smtClean="0"/>
              <a:t>бывают </a:t>
            </a:r>
            <a:r>
              <a:rPr lang="ru-RU" dirty="0"/>
              <a:t>разные — черные и </a:t>
            </a:r>
            <a:r>
              <a:rPr lang="ru-RU" dirty="0" smtClean="0"/>
              <a:t>свет­лые. </a:t>
            </a:r>
            <a:r>
              <a:rPr lang="ru-RU" dirty="0"/>
              <a:t>На всем теле шерсть короткая, </a:t>
            </a:r>
            <a:r>
              <a:rPr lang="ru-RU" dirty="0" err="1" smtClean="0"/>
              <a:t>буровато</a:t>
            </a:r>
            <a:r>
              <a:rPr lang="ru-RU" dirty="0"/>
              <a:t>-</a:t>
            </a:r>
            <a:r>
              <a:rPr lang="ru-RU" dirty="0" smtClean="0"/>
              <a:t>желтого </a:t>
            </a:r>
            <a:r>
              <a:rPr lang="ru-RU" dirty="0"/>
              <a:t>цвета. </a:t>
            </a:r>
            <a:r>
              <a:rPr lang="ru-RU" dirty="0" smtClean="0"/>
              <a:t>Львы спят на </a:t>
            </a:r>
            <a:r>
              <a:rPr lang="ru-RU" dirty="0"/>
              <a:t>деревьях, растянувшись на суках и свесив лапы вниз</a:t>
            </a:r>
            <a:r>
              <a:rPr lang="ru-RU" dirty="0" smtClean="0"/>
              <a:t>.</a:t>
            </a:r>
            <a:r>
              <a:rPr lang="ru-RU" dirty="0"/>
              <a:t> </a:t>
            </a:r>
            <a:endParaRPr lang="ru-RU" dirty="0" smtClean="0"/>
          </a:p>
          <a:p>
            <a:pPr marL="68580" indent="0">
              <a:buNone/>
            </a:pPr>
            <a:r>
              <a:rPr lang="ru-RU" dirty="0" smtClean="0"/>
              <a:t>Обычная добы­ча </a:t>
            </a:r>
            <a:r>
              <a:rPr lang="ru-RU" dirty="0"/>
              <a:t>львов — зебры и </a:t>
            </a:r>
            <a:r>
              <a:rPr lang="ru-RU" dirty="0" smtClean="0"/>
              <a:t>антилопы. </a:t>
            </a:r>
            <a:endParaRPr lang="ru-RU" dirty="0"/>
          </a:p>
          <a:p>
            <a:pPr marL="6858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098" name="Picture 2" descr="Яна Рудковская, Александр Филиппенко и другие звезды с детьми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00077"/>
            <a:ext cx="4824536" cy="3137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9064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024744" cy="1143000"/>
          </a:xfrm>
        </p:spPr>
        <p:txBody>
          <a:bodyPr/>
          <a:lstStyle/>
          <a:p>
            <a:pPr algn="ctr"/>
            <a:r>
              <a:rPr lang="ru-RU" b="1" dirty="0" smtClean="0"/>
              <a:t>Жираф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5593" y="1828800"/>
            <a:ext cx="4662871" cy="4840560"/>
          </a:xfrm>
        </p:spPr>
        <p:txBody>
          <a:bodyPr>
            <a:normAutofit fontScale="70000" lnSpcReduction="20000"/>
          </a:bodyPr>
          <a:lstStyle/>
          <a:p>
            <a:pPr marL="68580" indent="0">
              <a:buNone/>
            </a:pPr>
            <a:r>
              <a:rPr lang="ru-RU" dirty="0"/>
              <a:t>Жираф — самое высокое из всех животных; длина тела 3-4 м, рост 5-6 </a:t>
            </a:r>
            <a:r>
              <a:rPr lang="ru-RU" dirty="0" smtClean="0"/>
              <a:t>м. </a:t>
            </a:r>
            <a:r>
              <a:rPr lang="ru-RU" dirty="0"/>
              <a:t>У жирафа небольшая голова на длинной шее, покатая спина, длинные ноги и </a:t>
            </a:r>
            <a:r>
              <a:rPr lang="ru-RU" dirty="0" smtClean="0"/>
              <a:t>язык. На голове </a:t>
            </a:r>
            <a:r>
              <a:rPr lang="ru-RU" dirty="0"/>
              <a:t>есть небольшие </a:t>
            </a:r>
            <a:r>
              <a:rPr lang="ru-RU" dirty="0" smtClean="0"/>
              <a:t>рожки. </a:t>
            </a:r>
          </a:p>
          <a:p>
            <a:pPr marL="68580" indent="0">
              <a:buNone/>
            </a:pPr>
            <a:r>
              <a:rPr lang="ru-RU" dirty="0" smtClean="0"/>
              <a:t>Живут </a:t>
            </a:r>
            <a:r>
              <a:rPr lang="ru-RU" dirty="0"/>
              <a:t>жирафы в саваннах и сухих редколесьях Африки, к югу от </a:t>
            </a:r>
            <a:r>
              <a:rPr lang="ru-RU" dirty="0" smtClean="0"/>
              <a:t>пустыни Сахары</a:t>
            </a:r>
            <a:r>
              <a:rPr lang="ru-RU" dirty="0"/>
              <a:t>. </a:t>
            </a:r>
            <a:endParaRPr lang="ru-RU" dirty="0" smtClean="0"/>
          </a:p>
          <a:p>
            <a:pPr marL="68580" indent="0">
              <a:buNone/>
            </a:pPr>
            <a:r>
              <a:rPr lang="ru-RU" dirty="0" smtClean="0"/>
              <a:t>Если </a:t>
            </a:r>
            <a:r>
              <a:rPr lang="ru-RU" dirty="0"/>
              <a:t>возникает необходимость, жираф может неплохо плавать. </a:t>
            </a:r>
            <a:endParaRPr lang="ru-RU" dirty="0" smtClean="0"/>
          </a:p>
          <a:p>
            <a:pPr marL="68580" indent="0">
              <a:buNone/>
            </a:pPr>
            <a:r>
              <a:rPr lang="ru-RU" dirty="0" smtClean="0"/>
              <a:t>Спать жираф </a:t>
            </a:r>
            <a:r>
              <a:rPr lang="ru-RU" dirty="0"/>
              <a:t>ложится на землю, поджимая под себя передние ноги и одну из задних. Голову </a:t>
            </a:r>
            <a:r>
              <a:rPr lang="ru-RU" dirty="0" smtClean="0"/>
              <a:t>кладет на </a:t>
            </a:r>
            <a:r>
              <a:rPr lang="ru-RU" dirty="0"/>
              <a:t>другую заднюю ногу, вытянутую в сторону.</a:t>
            </a:r>
          </a:p>
          <a:p>
            <a:pPr marL="68580" indent="0">
              <a:buNone/>
            </a:pPr>
            <a:r>
              <a:rPr lang="ru-RU" dirty="0"/>
              <a:t>Жираф </a:t>
            </a:r>
            <a:r>
              <a:rPr lang="ru-RU" dirty="0" smtClean="0"/>
              <a:t>может достать </a:t>
            </a:r>
            <a:r>
              <a:rPr lang="ru-RU" dirty="0"/>
              <a:t>корм с высоты до 7 м. </a:t>
            </a:r>
            <a:endParaRPr lang="ru-RU" dirty="0"/>
          </a:p>
          <a:p>
            <a:pPr marL="68580" indent="0">
              <a:buNone/>
            </a:pPr>
            <a:r>
              <a:rPr lang="ru-RU" dirty="0" smtClean="0"/>
              <a:t>Питается животное </a:t>
            </a:r>
            <a:r>
              <a:rPr lang="ru-RU" dirty="0"/>
              <a:t>в основном молодыми побегами и бутонами акаций, мимоз и других деревьев </a:t>
            </a:r>
            <a:r>
              <a:rPr lang="ru-RU" dirty="0" smtClean="0"/>
              <a:t>и кустарников.</a:t>
            </a:r>
            <a:endParaRPr lang="ru-RU" dirty="0"/>
          </a:p>
        </p:txBody>
      </p:sp>
      <p:pic>
        <p:nvPicPr>
          <p:cNvPr id="6146" name="Picture 2" descr="Жираф — Википе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28800"/>
            <a:ext cx="3402025" cy="45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508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1143000"/>
          </a:xfrm>
        </p:spPr>
        <p:txBody>
          <a:bodyPr/>
          <a:lstStyle/>
          <a:p>
            <a:pPr algn="ctr"/>
            <a:r>
              <a:rPr lang="ru-RU" b="1" dirty="0" smtClean="0"/>
              <a:t>Слон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952" y="1988840"/>
            <a:ext cx="4320480" cy="4752528"/>
          </a:xfrm>
        </p:spPr>
        <p:txBody>
          <a:bodyPr>
            <a:normAutofit fontScale="70000" lnSpcReduction="20000"/>
          </a:bodyPr>
          <a:lstStyle/>
          <a:p>
            <a:pPr marL="68580" indent="0">
              <a:buNone/>
            </a:pPr>
            <a:r>
              <a:rPr lang="ru-RU" dirty="0"/>
              <a:t>Слоны — самые крупные современные наземные млекопитающие. </a:t>
            </a:r>
            <a:endParaRPr lang="ru-RU" dirty="0" smtClean="0"/>
          </a:p>
          <a:p>
            <a:pPr marL="68580" indent="0">
              <a:buNone/>
            </a:pPr>
            <a:r>
              <a:rPr lang="ru-RU" dirty="0" smtClean="0"/>
              <a:t>Африканский слон</a:t>
            </a:r>
            <a:r>
              <a:rPr lang="ru-RU" dirty="0"/>
              <a:t> </a:t>
            </a:r>
            <a:r>
              <a:rPr lang="ru-RU" dirty="0" smtClean="0"/>
              <a:t>имеет </a:t>
            </a:r>
            <a:r>
              <a:rPr lang="ru-RU" dirty="0"/>
              <a:t>длину тела 6-7,5 </a:t>
            </a:r>
            <a:r>
              <a:rPr lang="ru-RU" dirty="0" smtClean="0"/>
              <a:t>м. </a:t>
            </a:r>
            <a:r>
              <a:rPr lang="ru-RU" dirty="0"/>
              <a:t>Тело крупное, удлиненное. Шея короткая. Голова </a:t>
            </a:r>
            <a:r>
              <a:rPr lang="ru-RU" dirty="0" smtClean="0"/>
              <a:t>огром­ная </a:t>
            </a:r>
            <a:r>
              <a:rPr lang="ru-RU" dirty="0"/>
              <a:t>с большими ушами. Глаза маленькие. Хобот образован сросшимся носом и верхней </a:t>
            </a:r>
            <a:r>
              <a:rPr lang="ru-RU" dirty="0" smtClean="0"/>
              <a:t>губой. Хобот </a:t>
            </a:r>
            <a:r>
              <a:rPr lang="ru-RU" dirty="0"/>
              <a:t>служит для </a:t>
            </a:r>
            <a:r>
              <a:rPr lang="ru-RU" dirty="0" smtClean="0"/>
              <a:t>дыхания, обоняния</a:t>
            </a:r>
            <a:r>
              <a:rPr lang="ru-RU" dirty="0"/>
              <a:t>, осязания, помогает при еде, питье. Бивни изогнуты вверх и постоянно растут</a:t>
            </a:r>
            <a:r>
              <a:rPr lang="ru-RU" dirty="0" smtClean="0"/>
              <a:t>.</a:t>
            </a:r>
          </a:p>
          <a:p>
            <a:pPr marL="68580" indent="0">
              <a:buNone/>
            </a:pPr>
            <a:r>
              <a:rPr lang="ru-RU" dirty="0" smtClean="0"/>
              <a:t>Слоны пред­почитают жить в саванне, редколесьях, густых равнинных </a:t>
            </a:r>
            <a:r>
              <a:rPr lang="ru-RU" dirty="0"/>
              <a:t>и </a:t>
            </a:r>
            <a:r>
              <a:rPr lang="ru-RU" dirty="0" smtClean="0"/>
              <a:t>горных лесах. </a:t>
            </a:r>
          </a:p>
          <a:p>
            <a:pPr marL="68580" indent="0">
              <a:buNone/>
            </a:pPr>
            <a:r>
              <a:rPr lang="ru-RU" dirty="0" smtClean="0"/>
              <a:t>Питаются </a:t>
            </a:r>
            <a:r>
              <a:rPr lang="ru-RU" dirty="0"/>
              <a:t>ветвями, побегами, корой, </a:t>
            </a:r>
            <a:r>
              <a:rPr lang="ru-RU" dirty="0" smtClean="0"/>
              <a:t>кор­нями </a:t>
            </a:r>
            <a:r>
              <a:rPr lang="ru-RU" dirty="0"/>
              <a:t>деревьев и кустарников. </a:t>
            </a:r>
            <a:endParaRPr lang="ru-RU" dirty="0" smtClean="0"/>
          </a:p>
          <a:p>
            <a:pPr marL="68580" indent="0">
              <a:buNone/>
            </a:pPr>
            <a:endParaRPr lang="ru-RU" dirty="0" smtClean="0"/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88839"/>
            <a:ext cx="3096344" cy="4379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1594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1143000"/>
          </a:xfrm>
        </p:spPr>
        <p:txBody>
          <a:bodyPr/>
          <a:lstStyle/>
          <a:p>
            <a:pPr algn="ctr"/>
            <a:r>
              <a:rPr lang="ru-RU" b="1" dirty="0" smtClean="0"/>
              <a:t>Обезьяна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1546" y="2132856"/>
            <a:ext cx="4168926" cy="4608512"/>
          </a:xfrm>
        </p:spPr>
        <p:txBody>
          <a:bodyPr>
            <a:normAutofit fontScale="62500" lnSpcReduction="20000"/>
          </a:bodyPr>
          <a:lstStyle/>
          <a:p>
            <a:pPr marL="68580" indent="0">
              <a:buNone/>
            </a:pPr>
            <a:r>
              <a:rPr lang="ru-RU" dirty="0"/>
              <a:t>Человекообразными обезьянами называют шимпанзе, карликового шимпанзе (</a:t>
            </a:r>
            <a:r>
              <a:rPr lang="ru-RU" dirty="0" err="1"/>
              <a:t>бонобо</a:t>
            </a:r>
            <a:r>
              <a:rPr lang="ru-RU" dirty="0"/>
              <a:t>), </a:t>
            </a:r>
            <a:r>
              <a:rPr lang="ru-RU" dirty="0" smtClean="0"/>
              <a:t>го­риллу </a:t>
            </a:r>
            <a:r>
              <a:rPr lang="ru-RU" dirty="0"/>
              <a:t>и орангутанга</a:t>
            </a:r>
            <a:r>
              <a:rPr lang="ru-RU" dirty="0" smtClean="0"/>
              <a:t>.</a:t>
            </a:r>
            <a:r>
              <a:rPr lang="ru-RU" dirty="0"/>
              <a:t> высших животных. </a:t>
            </a:r>
            <a:endParaRPr lang="ru-RU" dirty="0" smtClean="0"/>
          </a:p>
          <a:p>
            <a:pPr marL="68580" indent="0">
              <a:buNone/>
            </a:pPr>
            <a:r>
              <a:rPr lang="ru-RU" dirty="0" smtClean="0"/>
              <a:t>Из </a:t>
            </a:r>
            <a:r>
              <a:rPr lang="ru-RU" dirty="0"/>
              <a:t>всех представителей животного мира своим телосложением и </a:t>
            </a:r>
            <a:r>
              <a:rPr lang="ru-RU" dirty="0" smtClean="0"/>
              <a:t>поведени­ем </a:t>
            </a:r>
            <a:r>
              <a:rPr lang="ru-RU" dirty="0"/>
              <a:t>они больше всего похожи на людей</a:t>
            </a:r>
            <a:r>
              <a:rPr lang="ru-RU" dirty="0" smtClean="0"/>
              <a:t>.</a:t>
            </a:r>
          </a:p>
          <a:p>
            <a:pPr marL="68580" indent="0">
              <a:buNone/>
            </a:pPr>
            <a:r>
              <a:rPr lang="ru-RU" dirty="0" smtClean="0"/>
              <a:t>У </a:t>
            </a:r>
            <a:r>
              <a:rPr lang="ru-RU" dirty="0"/>
              <a:t>обезьян, также как у людей, по пять </a:t>
            </a:r>
            <a:r>
              <a:rPr lang="ru-RU" dirty="0" smtClean="0"/>
              <a:t>пальцев на </a:t>
            </a:r>
            <a:r>
              <a:rPr lang="ru-RU" dirty="0"/>
              <a:t>руках и ногах. </a:t>
            </a:r>
            <a:r>
              <a:rPr lang="ru-RU" dirty="0" smtClean="0"/>
              <a:t>Волосы густые </a:t>
            </a:r>
            <a:r>
              <a:rPr lang="ru-RU" dirty="0"/>
              <a:t>и мягкие. Хвост различной длины у некоторых обезьян способен заменять руку, </a:t>
            </a:r>
            <a:r>
              <a:rPr lang="ru-RU" dirty="0" smtClean="0"/>
              <a:t>захва­тывая предметы.</a:t>
            </a:r>
            <a:endParaRPr lang="ru-RU" dirty="0"/>
          </a:p>
          <a:p>
            <a:pPr marL="68580" indent="0">
              <a:buNone/>
            </a:pPr>
            <a:r>
              <a:rPr lang="ru-RU" dirty="0"/>
              <a:t>Есть обезьяны, которые питаются только растительной пищей: плодами, орехами, </a:t>
            </a:r>
            <a:r>
              <a:rPr lang="ru-RU" dirty="0" smtClean="0"/>
              <a:t>нежны­ми </a:t>
            </a:r>
            <a:r>
              <a:rPr lang="ru-RU" dirty="0"/>
              <a:t>молодыми листьями, очень любят тропические фрукты — апельсины, бананы и т.п. Есть </a:t>
            </a:r>
            <a:r>
              <a:rPr lang="ru-RU" dirty="0" smtClean="0"/>
              <a:t>и такие </a:t>
            </a:r>
            <a:r>
              <a:rPr lang="ru-RU" dirty="0"/>
              <a:t>обезьяны, которые </a:t>
            </a:r>
            <a:r>
              <a:rPr lang="ru-RU" dirty="0" smtClean="0"/>
              <a:t>едят и </a:t>
            </a:r>
            <a:r>
              <a:rPr lang="ru-RU" dirty="0"/>
              <a:t>растительную и животную пищу — насекомых и </a:t>
            </a:r>
            <a:r>
              <a:rPr lang="ru-RU" dirty="0" smtClean="0"/>
              <a:t>мелких животных</a:t>
            </a:r>
            <a:r>
              <a:rPr lang="ru-RU" dirty="0"/>
              <a:t>, лакомятся медом диких пчел.</a:t>
            </a:r>
          </a:p>
          <a:p>
            <a:pPr marL="6858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7170" name="Picture 2" descr="Шимпанзе (Pan): фото, виды, интересные фак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78443"/>
            <a:ext cx="4400026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631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971600" y="620688"/>
            <a:ext cx="7024744" cy="1143000"/>
          </a:xfrm>
        </p:spPr>
        <p:txBody>
          <a:bodyPr/>
          <a:lstStyle/>
          <a:p>
            <a:pPr algn="ctr"/>
            <a:r>
              <a:rPr lang="ru-RU" b="1" dirty="0" smtClean="0"/>
              <a:t>Зебра </a:t>
            </a:r>
            <a:endParaRPr lang="ru-RU" b="1" dirty="0"/>
          </a:p>
        </p:txBody>
      </p:sp>
      <p:sp>
        <p:nvSpPr>
          <p:cNvPr id="16" name="Объект 15"/>
          <p:cNvSpPr>
            <a:spLocks noGrp="1"/>
          </p:cNvSpPr>
          <p:nvPr>
            <p:ph idx="1"/>
          </p:nvPr>
        </p:nvSpPr>
        <p:spPr>
          <a:xfrm>
            <a:off x="4572000" y="2060848"/>
            <a:ext cx="4176464" cy="4680520"/>
          </a:xfrm>
        </p:spPr>
        <p:txBody>
          <a:bodyPr>
            <a:normAutofit fontScale="62500" lnSpcReduction="20000"/>
          </a:bodyPr>
          <a:lstStyle/>
          <a:p>
            <a:pPr marL="68580" indent="0">
              <a:buNone/>
            </a:pPr>
            <a:r>
              <a:rPr lang="ru-RU" dirty="0"/>
              <a:t>Зебра - это полосатая </a:t>
            </a:r>
            <a:r>
              <a:rPr lang="ru-RU" dirty="0" smtClean="0"/>
              <a:t>лошадь, живет </a:t>
            </a:r>
            <a:r>
              <a:rPr lang="ru-RU" dirty="0"/>
              <a:t>она в жаркой Африке.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Заметная </a:t>
            </a:r>
            <a:r>
              <a:rPr lang="ru-RU" dirty="0"/>
              <a:t>окраска помогает зебрам издалека узнать друг друга. А еще, как это неудивительно, черно - белые полоски могут обмануть нападающего врага. Вот на зебру напал лев. Одна зебра хорошо заметна.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 если она побежит к своему стаду? Там много зебр, и все полоски сливаются, в глазах рябит... Кажется, что стадо превратилось в какого - то странного, огромного зверя</a:t>
            </a:r>
            <a:r>
              <a:rPr lang="ru-RU" dirty="0" smtClean="0"/>
              <a:t>.</a:t>
            </a:r>
          </a:p>
          <a:p>
            <a:pPr marL="68580" indent="0">
              <a:buNone/>
            </a:pPr>
            <a:r>
              <a:rPr lang="ru-RU" dirty="0" smtClean="0"/>
              <a:t>Зебры </a:t>
            </a:r>
            <a:r>
              <a:rPr lang="ru-RU" dirty="0"/>
              <a:t>питаются травой. В поисках новых пастбищ и водопоя они совершают большие путешествия по выжженной солнцем саванне, где лишь кое - где растут кусты и деревья.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Постоять за себя зебра умеет. Она старается ударить врага передними ногами с твердыми копытами, да ещё и зубами укусить. Характер у нее вспыльчивый. Стадо зебр и царя зверей, льва, победить может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80" name="Picture 8" descr="Широкие полосы - красивые зебры&quot; — card of the user nankamedvedeva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4864"/>
            <a:ext cx="381642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56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Заключение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8580" indent="0" algn="just">
              <a:buNone/>
            </a:pPr>
            <a:r>
              <a:rPr lang="ru-RU" dirty="0">
                <a:solidFill>
                  <a:schemeClr val="accent1"/>
                </a:solidFill>
              </a:rPr>
              <a:t>Для беседы с детьми по окончанию презентации можно использовать следующие вопросы: </a:t>
            </a:r>
          </a:p>
          <a:p>
            <a:r>
              <a:rPr lang="ru-RU" dirty="0" smtClean="0"/>
              <a:t>Грива есть у самцов или самок льва?</a:t>
            </a:r>
          </a:p>
          <a:p>
            <a:r>
              <a:rPr lang="ru-RU" dirty="0" smtClean="0"/>
              <a:t>Кто самое высокое животное?</a:t>
            </a:r>
          </a:p>
          <a:p>
            <a:r>
              <a:rPr lang="ru-RU" dirty="0" smtClean="0"/>
              <a:t>Чем питается слон?</a:t>
            </a:r>
          </a:p>
          <a:p>
            <a:r>
              <a:rPr lang="ru-RU" dirty="0" smtClean="0"/>
              <a:t>Какое животное похоже на человека?</a:t>
            </a:r>
          </a:p>
          <a:p>
            <a:r>
              <a:rPr lang="ru-RU" dirty="0" smtClean="0"/>
              <a:t>Для чего зебре такой необычный окрас тела?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6193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980728"/>
            <a:ext cx="7024744" cy="1143000"/>
          </a:xfrm>
        </p:spPr>
        <p:txBody>
          <a:bodyPr/>
          <a:lstStyle/>
          <a:p>
            <a:pPr algn="ctr"/>
            <a:r>
              <a:rPr lang="ru-RU" b="1" dirty="0" smtClean="0"/>
              <a:t>Спасибо за внимание!!!</a:t>
            </a:r>
            <a:endParaRPr lang="ru-RU" b="1" dirty="0"/>
          </a:p>
        </p:txBody>
      </p:sp>
      <p:pic>
        <p:nvPicPr>
          <p:cNvPr id="1028" name="Picture 4" descr="Кира-скрап - клипарт и рамки на прозрачном фон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01008"/>
            <a:ext cx="7402273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20 карточек в коллекции «&amp;quot;Эмоции&amp;quot;» пользователя Юлия Б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825" y="1385190"/>
            <a:ext cx="3312368" cy="248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34123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182</TotalTime>
  <Words>529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Остин</vt:lpstr>
      <vt:lpstr>Презентация для детей дошкольного возраста    на тему  «Животные жарких стран»</vt:lpstr>
      <vt:lpstr>Вступление </vt:lpstr>
      <vt:lpstr>Лев </vt:lpstr>
      <vt:lpstr>Жираф </vt:lpstr>
      <vt:lpstr>Слон </vt:lpstr>
      <vt:lpstr>Обезьяна </vt:lpstr>
      <vt:lpstr>Зебра </vt:lpstr>
      <vt:lpstr>Заключение 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детей дошкольного возраста    на тему  «Животные жарких стран»</dc:title>
  <dc:creator>Я</dc:creator>
  <cp:lastModifiedBy>Я</cp:lastModifiedBy>
  <cp:revision>49</cp:revision>
  <dcterms:created xsi:type="dcterms:W3CDTF">2020-04-06T11:26:44Z</dcterms:created>
  <dcterms:modified xsi:type="dcterms:W3CDTF">2020-04-06T14:31:31Z</dcterms:modified>
</cp:coreProperties>
</file>