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Jch </a:t>
            </a:r>
            <a:r>
              <a:rPr lang="en-US" sz="4400" dirty="0" err="1" smtClean="0"/>
              <a:t>heiBe</a:t>
            </a:r>
            <a:r>
              <a:rPr lang="en-US" sz="4400" dirty="0" smtClean="0"/>
              <a:t> </a:t>
            </a:r>
            <a:r>
              <a:rPr lang="en-US" sz="4400" dirty="0" err="1" smtClean="0"/>
              <a:t>Katerina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F:\3 школа 4 класс 2016 год\Портреты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436" y="764704"/>
            <a:ext cx="4230919" cy="60932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536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72168"/>
            <a:ext cx="9144000" cy="1143000"/>
          </a:xfrm>
        </p:spPr>
        <p:txBody>
          <a:bodyPr/>
          <a:lstStyle/>
          <a:p>
            <a:pPr algn="ctr"/>
            <a:r>
              <a:rPr lang="en-US" dirty="0" smtClean="0"/>
              <a:t>Jch </a:t>
            </a:r>
            <a:r>
              <a:rPr lang="en-US" dirty="0"/>
              <a:t>k</a:t>
            </a:r>
            <a:r>
              <a:rPr lang="en-US" dirty="0" smtClean="0"/>
              <a:t>omme aus Russland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5" name="Picture 2" descr="Картинки по запросу кремль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7" y="731838"/>
            <a:ext cx="6385226" cy="34750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951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Jch wohne in </a:t>
            </a:r>
            <a:r>
              <a:rPr lang="en-US" dirty="0" err="1" smtClean="0"/>
              <a:t>Dudenevo</a:t>
            </a:r>
            <a:endParaRPr lang="ru-RU" dirty="0"/>
          </a:p>
        </p:txBody>
      </p:sp>
      <p:pic>
        <p:nvPicPr>
          <p:cNvPr id="1026" name="Picture 2" descr="E:\природа 00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9898" y="731838"/>
            <a:ext cx="5327003" cy="3475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0007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Jch bin elf </a:t>
            </a:r>
            <a:r>
              <a:rPr lang="en-US" dirty="0" err="1" smtClean="0"/>
              <a:t>Jahre</a:t>
            </a:r>
            <a:r>
              <a:rPr lang="en-US" dirty="0" smtClean="0"/>
              <a:t> alt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70" y="476672"/>
            <a:ext cx="5942674" cy="3730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9439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72168"/>
            <a:ext cx="9143999" cy="1143000"/>
          </a:xfrm>
        </p:spPr>
        <p:txBody>
          <a:bodyPr/>
          <a:lstStyle/>
          <a:p>
            <a:pPr algn="ctr"/>
            <a:r>
              <a:rPr lang="en-US" dirty="0" err="1" smtClean="0"/>
              <a:t>Jch</a:t>
            </a:r>
            <a:r>
              <a:rPr lang="en-US" dirty="0" smtClean="0"/>
              <a:t> </a:t>
            </a:r>
            <a:r>
              <a:rPr lang="en-US" dirty="0" err="1" smtClean="0"/>
              <a:t>lerne</a:t>
            </a:r>
            <a:r>
              <a:rPr lang="en-US" dirty="0" smtClean="0"/>
              <a:t> in der </a:t>
            </a:r>
            <a:r>
              <a:rPr lang="en-US" dirty="0" err="1" smtClean="0"/>
              <a:t>Klasse</a:t>
            </a:r>
            <a:r>
              <a:rPr lang="en-US" dirty="0" smtClean="0"/>
              <a:t> </a:t>
            </a:r>
            <a:r>
              <a:rPr lang="en-US" dirty="0" err="1" smtClean="0"/>
              <a:t>funfte</a:t>
            </a:r>
            <a:r>
              <a:rPr lang="en-US" dirty="0" smtClean="0"/>
              <a:t>-w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340768"/>
            <a:ext cx="2596108" cy="259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8805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72168"/>
            <a:ext cx="9144000" cy="1073056"/>
          </a:xfrm>
        </p:spPr>
        <p:txBody>
          <a:bodyPr/>
          <a:lstStyle/>
          <a:p>
            <a:pPr algn="ctr"/>
            <a:r>
              <a:rPr lang="de-DE" dirty="0"/>
              <a:t>Ich </a:t>
            </a:r>
            <a:r>
              <a:rPr lang="de-DE" dirty="0" smtClean="0"/>
              <a:t>mag Sport und </a:t>
            </a:r>
            <a:r>
              <a:rPr lang="de-DE" dirty="0"/>
              <a:t>Mathe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31838"/>
            <a:ext cx="4032448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Картинки по запросу математика 5 класс учеб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200" y="764705"/>
            <a:ext cx="2884160" cy="3456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2439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Ich habe keine </a:t>
            </a:r>
            <a:r>
              <a:rPr lang="en-US" dirty="0" err="1" smtClean="0"/>
              <a:t>Tiere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294" y="404664"/>
            <a:ext cx="3941936" cy="3797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501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130</TotalTime>
  <Words>31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Jch heiBe Katerina</vt:lpstr>
      <vt:lpstr>Jch komme aus Russland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Jch wohne in Dudenevo</vt:lpstr>
      <vt:lpstr>Jch bin elf Jahre alt</vt:lpstr>
      <vt:lpstr>Jch lerne in der Klasse funfte-w</vt:lpstr>
      <vt:lpstr>Ich mag Sport und Mathe</vt:lpstr>
      <vt:lpstr>Ich habe keine Tiere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</dc:title>
  <dc:creator>1</dc:creator>
  <cp:lastModifiedBy>Admin</cp:lastModifiedBy>
  <cp:revision>21</cp:revision>
  <dcterms:created xsi:type="dcterms:W3CDTF">2016-11-01T18:35:17Z</dcterms:created>
  <dcterms:modified xsi:type="dcterms:W3CDTF">2020-04-06T07:50:21Z</dcterms:modified>
</cp:coreProperties>
</file>