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1" r:id="rId6"/>
    <p:sldId id="265" r:id="rId7"/>
    <p:sldId id="266" r:id="rId8"/>
    <p:sldId id="262" r:id="rId9"/>
    <p:sldId id="267" r:id="rId10"/>
    <p:sldId id="268" r:id="rId11"/>
    <p:sldId id="264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0221" autoAdjust="0"/>
    <p:restoredTop sz="94660"/>
  </p:normalViewPr>
  <p:slideViewPr>
    <p:cSldViewPr>
      <p:cViewPr>
        <p:scale>
          <a:sx n="69" d="100"/>
          <a:sy n="69" d="100"/>
        </p:scale>
        <p:origin x="-2844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7CC086-87A2-4F7E-B015-F7B2BC420D2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1707C-6168-4061-A099-81ABB665D4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10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1707C-6168-4061-A099-81ABB665D44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F6871-BEB7-4989-9B18-A7A1F7006CD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8B593-23A2-4F71-B1FD-583C40966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F6871-BEB7-4989-9B18-A7A1F7006CD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8B593-23A2-4F71-B1FD-583C40966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40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1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F6871-BEB7-4989-9B18-A7A1F7006CD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8B593-23A2-4F71-B1FD-583C40966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F6871-BEB7-4989-9B18-A7A1F7006CD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8B593-23A2-4F71-B1FD-583C40966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F6871-BEB7-4989-9B18-A7A1F7006CD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8B593-23A2-4F71-B1FD-583C40966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F6871-BEB7-4989-9B18-A7A1F7006CD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8B593-23A2-4F71-B1FD-583C40966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F6871-BEB7-4989-9B18-A7A1F7006CD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8B593-23A2-4F71-B1FD-583C40966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F6871-BEB7-4989-9B18-A7A1F7006CD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8B593-23A2-4F71-B1FD-583C40966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F6871-BEB7-4989-9B18-A7A1F7006CD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8B593-23A2-4F71-B1FD-583C40966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F6871-BEB7-4989-9B18-A7A1F7006CD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8B593-23A2-4F71-B1FD-583C40966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1F6871-BEB7-4989-9B18-A7A1F7006CD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8B593-23A2-4F71-B1FD-583C40966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4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6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8" y="21103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A1F6871-BEB7-4989-9B18-A7A1F7006CD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AD8B593-23A2-4F71-B1FD-583C40966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30.jpeg"/><Relationship Id="rId4" Type="http://schemas.openxmlformats.org/officeDocument/2006/relationships/image" Target="../media/image2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2924944"/>
            <a:ext cx="4959875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331637" y="836713"/>
            <a:ext cx="7172173" cy="1080120"/>
          </a:xfrm>
        </p:spPr>
        <p:txBody>
          <a:bodyPr>
            <a:normAutofit fontScale="25000" lnSpcReduction="20000"/>
          </a:bodyPr>
          <a:lstStyle/>
          <a:p>
            <a:endParaRPr lang="ru-RU" sz="1600" dirty="0" smtClean="0">
              <a:latin typeface="Arial Black" pitchFamily="34" charset="0"/>
            </a:endParaRPr>
          </a:p>
          <a:p>
            <a:endParaRPr lang="ru-RU" sz="1600" dirty="0" smtClean="0">
              <a:latin typeface="+mj-lt"/>
            </a:endParaRPr>
          </a:p>
          <a:p>
            <a:pPr algn="ctr"/>
            <a:r>
              <a:rPr lang="ru-RU" sz="24000" b="1" dirty="0" smtClean="0">
                <a:latin typeface="Comic Sans MS" pitchFamily="66" charset="0"/>
              </a:rPr>
              <a:t>Матрешка </a:t>
            </a:r>
            <a:endParaRPr lang="ru-RU" sz="24000" b="1" dirty="0" smtClean="0">
              <a:latin typeface="Arial Black" pitchFamily="34" charset="0"/>
            </a:endParaRPr>
          </a:p>
          <a:p>
            <a:pPr algn="r"/>
            <a:endParaRPr lang="ru-RU" sz="2300" dirty="0" smtClean="0">
              <a:latin typeface="+mj-lt"/>
            </a:endParaRPr>
          </a:p>
          <a:p>
            <a:pPr algn="r"/>
            <a:endParaRPr lang="ru-RU" sz="1600" dirty="0" smtClean="0">
              <a:latin typeface="+mj-lt"/>
            </a:endParaRPr>
          </a:p>
          <a:p>
            <a:pPr algn="r"/>
            <a:endParaRPr lang="ru-RU" sz="1600" dirty="0" smtClean="0">
              <a:latin typeface="+mj-lt"/>
            </a:endParaRPr>
          </a:p>
          <a:p>
            <a:pPr algn="r"/>
            <a:endParaRPr lang="ru-RU" sz="1600" dirty="0" smtClean="0">
              <a:latin typeface="+mj-lt"/>
            </a:endParaRPr>
          </a:p>
          <a:p>
            <a:pPr algn="r"/>
            <a:endParaRPr lang="ru-RU" sz="1600" dirty="0" smtClean="0">
              <a:latin typeface="+mj-lt"/>
            </a:endParaRPr>
          </a:p>
          <a:p>
            <a:pPr algn="r"/>
            <a:endParaRPr lang="ru-RU" sz="1600" dirty="0" smtClean="0">
              <a:latin typeface="+mj-lt"/>
            </a:endParaRPr>
          </a:p>
          <a:p>
            <a:pPr algn="r"/>
            <a:endParaRPr lang="ru-RU" sz="1600" dirty="0" smtClean="0">
              <a:latin typeface="+mj-lt"/>
            </a:endParaRPr>
          </a:p>
          <a:p>
            <a:pPr algn="r"/>
            <a:endParaRPr lang="ru-RU" sz="1600" dirty="0" smtClean="0">
              <a:latin typeface="+mj-lt"/>
            </a:endParaRPr>
          </a:p>
          <a:p>
            <a:pPr algn="r"/>
            <a:endParaRPr lang="ru-RU" sz="6400" dirty="0" smtClean="0">
              <a:latin typeface="Comic Sans MS" pitchFamily="66" charset="0"/>
            </a:endParaRPr>
          </a:p>
          <a:p>
            <a:pPr algn="r"/>
            <a:endParaRPr lang="ru-RU" sz="6400" dirty="0" smtClean="0">
              <a:latin typeface="Comic Sans MS" pitchFamily="66" charset="0"/>
            </a:endParaRPr>
          </a:p>
          <a:p>
            <a:pPr algn="r"/>
            <a:endParaRPr lang="ru-RU" sz="6400" dirty="0" smtClean="0">
              <a:latin typeface="Comic Sans MS" pitchFamily="66" charset="0"/>
            </a:endParaRPr>
          </a:p>
          <a:p>
            <a:pPr algn="r"/>
            <a:endParaRPr lang="ru-RU" sz="6400" dirty="0" smtClean="0">
              <a:latin typeface="Comic Sans MS" pitchFamily="66" charset="0"/>
            </a:endParaRPr>
          </a:p>
          <a:p>
            <a:pPr algn="r"/>
            <a:endParaRPr lang="ru-RU" sz="6400" dirty="0" smtClean="0">
              <a:latin typeface="Comic Sans MS" pitchFamily="66" charset="0"/>
            </a:endParaRPr>
          </a:p>
          <a:p>
            <a:pPr algn="r"/>
            <a:endParaRPr lang="ru-RU" sz="6400" dirty="0" smtClean="0">
              <a:latin typeface="Comic Sans MS" pitchFamily="66" charset="0"/>
            </a:endParaRPr>
          </a:p>
          <a:p>
            <a:pPr algn="r"/>
            <a:endParaRPr lang="ru-RU" sz="6400" dirty="0" smtClean="0">
              <a:latin typeface="Comic Sans MS" pitchFamily="66" charset="0"/>
            </a:endParaRPr>
          </a:p>
          <a:p>
            <a:pPr algn="r"/>
            <a:endParaRPr lang="ru-RU" sz="6400" b="1" dirty="0" smtClean="0">
              <a:latin typeface="Comic Sans MS" pitchFamily="66" charset="0"/>
            </a:endParaRPr>
          </a:p>
          <a:p>
            <a:pPr algn="r"/>
            <a:endParaRPr lang="ru-RU" sz="6400" b="1" dirty="0">
              <a:latin typeface="Comic Sans MS" pitchFamily="66" charset="0"/>
            </a:endParaRPr>
          </a:p>
          <a:p>
            <a:pPr algn="r"/>
            <a:endParaRPr lang="ru-RU" sz="6400" b="1" dirty="0">
              <a:latin typeface="Comic Sans MS" pitchFamily="66" charset="0"/>
            </a:endParaRPr>
          </a:p>
        </p:txBody>
      </p:sp>
      <p:pic>
        <p:nvPicPr>
          <p:cNvPr id="9" name="Рисунок 8" descr="с цветам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1772816"/>
            <a:ext cx="5400600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6541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Из города Семенова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Мы в гости к вам пришли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Букет цветов садовых 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В подарок принесли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5" name="Содержимое 4" descr="семеновска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9731" y="1952335"/>
            <a:ext cx="6146646" cy="45730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149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Я – матрешка из Майдана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Могу стать звездой экрана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Украшаем мой наряд цветами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С сияющими лепестками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И ягодами разными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Спелыми и красными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4" name="Содержимое 3" descr="полхо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3979" y="2518166"/>
            <a:ext cx="7143800" cy="41511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862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Матрешки расписываются разными росписями: « гжель», « </a:t>
            </a:r>
            <a:r>
              <a:rPr lang="ru-RU" sz="2400" b="1" dirty="0" err="1" smtClean="0">
                <a:latin typeface="Comic Sans MS" pitchFamily="66" charset="0"/>
              </a:rPr>
              <a:t>жостово</a:t>
            </a:r>
            <a:r>
              <a:rPr lang="ru-RU" sz="2400" b="1" dirty="0" smtClean="0">
                <a:latin typeface="Comic Sans MS" pitchFamily="66" charset="0"/>
              </a:rPr>
              <a:t>», «хохлома», «палех»  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7" name="Содержимое 6" descr="голуба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9732" y="1607332"/>
            <a:ext cx="2381267" cy="3169194"/>
          </a:xfrm>
        </p:spPr>
      </p:pic>
      <p:pic>
        <p:nvPicPr>
          <p:cNvPr id="8" name="Рисунок 7" descr="жостово крас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6" y="1500175"/>
            <a:ext cx="3048021" cy="2464607"/>
          </a:xfrm>
          <a:prstGeom prst="rect">
            <a:avLst/>
          </a:prstGeom>
        </p:spPr>
      </p:pic>
      <p:pic>
        <p:nvPicPr>
          <p:cNvPr id="10" name="Рисунок 9" descr="хохломски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0489" y="4776526"/>
            <a:ext cx="3238523" cy="1821668"/>
          </a:xfrm>
          <a:prstGeom prst="rect">
            <a:avLst/>
          </a:prstGeom>
        </p:spPr>
      </p:pic>
      <p:pic>
        <p:nvPicPr>
          <p:cNvPr id="13" name="Рисунок 12" descr="по сказке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57" y="4365104"/>
            <a:ext cx="3333772" cy="1821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Матрешку используют для передачи  игровых сценок, сюжетов сказок, событий из   жизни, достопримечательностей 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4" name="Содержимое 3" descr="новогодня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3979" y="1607331"/>
            <a:ext cx="2976014" cy="1660934"/>
          </a:xfrm>
        </p:spPr>
      </p:pic>
      <p:pic>
        <p:nvPicPr>
          <p:cNvPr id="5" name="Рисунок 4" descr="сказ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7" y="1607332"/>
            <a:ext cx="2952771" cy="1714511"/>
          </a:xfrm>
          <a:prstGeom prst="rect">
            <a:avLst/>
          </a:prstGeom>
        </p:spPr>
      </p:pic>
      <p:pic>
        <p:nvPicPr>
          <p:cNvPr id="10" name="Рисунок 9" descr="перваяматрешка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1302" y="4653137"/>
            <a:ext cx="2418610" cy="1936996"/>
          </a:xfrm>
          <a:prstGeom prst="rect">
            <a:avLst/>
          </a:prstGeom>
        </p:spPr>
      </p:pic>
      <p:pic>
        <p:nvPicPr>
          <p:cNvPr id="12" name="Рисунок 11" descr="человеческие лица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507" y="4982777"/>
            <a:ext cx="3238523" cy="1607355"/>
          </a:xfrm>
          <a:prstGeom prst="rect">
            <a:avLst/>
          </a:prstGeom>
        </p:spPr>
      </p:pic>
      <p:pic>
        <p:nvPicPr>
          <p:cNvPr id="13" name="Рисунок 12" descr="архитектура.gi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321843"/>
            <a:ext cx="3312368" cy="1553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483" y="274638"/>
            <a:ext cx="6838205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Матрешка –хранительница исконной русской культуры, сувенир для туристов </a:t>
            </a:r>
            <a:r>
              <a:rPr lang="ru-RU" sz="2000" b="1" dirty="0" smtClean="0">
                <a:latin typeface="Comic Sans MS" pitchFamily="66" charset="0"/>
              </a:rPr>
              <a:t> 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10242" name="Picture 2" descr="http://heliograph.ru/images/1864484_simvoly-rossii-matreshk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340767"/>
            <a:ext cx="3699872" cy="2838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unpictures.ru/images/1385937_matreshka-krasivay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907" y="3742387"/>
            <a:ext cx="4961221" cy="274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 descr="утуш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520" y="1484784"/>
            <a:ext cx="4170888" cy="2694314"/>
          </a:xfrm>
          <a:prstGeom prst="rect">
            <a:avLst/>
          </a:prstGeom>
        </p:spPr>
      </p:pic>
      <p:pic>
        <p:nvPicPr>
          <p:cNvPr id="10246" name="Picture 6" descr="http://monchkcson.ucoz.ru/_pu/1/3997325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7788" y="4005063"/>
            <a:ext cx="2695025" cy="2686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731" y="274638"/>
            <a:ext cx="7123957" cy="176132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Матрешка – любимая игрушка многих детей – ее конструкции позволяют собирать и разбирать куколку,- это является прекрасным средством развития мелкой моторики, логического мышления   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9220" name="Picture 4" descr="http://mirobaby.com/upload/002/u263/008/655c9a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3912369" cy="2600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mom-knows.com/wp-content/uploads/2015/07/Razvivayuishhe-igrushki-dlya-detej-matreshk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1" y="2227847"/>
            <a:ext cx="3436317" cy="257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3" descr="матрешки сувениры для украшения помещ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4365104"/>
            <a:ext cx="2836912" cy="2306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234888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Comic Sans MS" pitchFamily="66" charset="0"/>
              </a:rPr>
              <a:t>Матрешка олицетворяет  Россию с ее широкой душой, большими семьями и пестрыми </a:t>
            </a:r>
            <a:r>
              <a:rPr lang="ru-RU" sz="2400" b="1" dirty="0" smtClean="0">
                <a:latin typeface="Comic Sans MS" pitchFamily="66" charset="0"/>
              </a:rPr>
              <a:t>нарядами.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В 1900 году русская матрешка на выставке в Париже получила медаль и мировое признание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3074" name="Picture 2" descr="D:\ФОТКИ\КРАСНАЯ ПЛОЩАДЬ 26.05.2012\IMG_24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504351"/>
            <a:ext cx="6480720" cy="407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250629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atin typeface="Comic Sans MS" pitchFamily="66" charset="0"/>
              </a:rPr>
              <a:t>В нескольких городах работают музеи матрёшки: в Москве – в </a:t>
            </a:r>
            <a:r>
              <a:rPr lang="ru-RU" sz="2400" b="1" dirty="0" err="1" smtClean="0">
                <a:latin typeface="Comic Sans MS" pitchFamily="66" charset="0"/>
              </a:rPr>
              <a:t>Леонтьевском</a:t>
            </a:r>
            <a:r>
              <a:rPr lang="ru-RU" sz="2400" b="1" dirty="0" smtClean="0">
                <a:latin typeface="Comic Sans MS" pitchFamily="66" charset="0"/>
              </a:rPr>
              <a:t> переулке, в Нижнем Новгороде, в Нолинске, Калязине, Вознесенском и в Сергиевом </a:t>
            </a:r>
            <a:r>
              <a:rPr lang="ru-RU" sz="2400" b="1" smtClean="0">
                <a:latin typeface="Comic Sans MS" pitchFamily="66" charset="0"/>
              </a:rPr>
              <a:t>Посаде. Здесь </a:t>
            </a:r>
            <a:r>
              <a:rPr lang="ru-RU" sz="2400" b="1" dirty="0" smtClean="0">
                <a:latin typeface="Comic Sans MS" pitchFamily="66" charset="0"/>
              </a:rPr>
              <a:t>можно познакомиться с историей красивой игрушки, приобрести понравившийся сувенир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5" name="Рисунок 4" descr="музей в москве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1" y="3010587"/>
            <a:ext cx="4626025" cy="2304751"/>
          </a:xfrm>
          <a:prstGeom prst="rect">
            <a:avLst/>
          </a:prstGeom>
        </p:spPr>
      </p:pic>
      <p:pic>
        <p:nvPicPr>
          <p:cNvPr id="8194" name="Picture 2" descr="http://museum-sp.ru/upload/medialibrary/b4d/1_matresh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010587"/>
            <a:ext cx="3500766" cy="231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-34289"/>
            <a:ext cx="7406640" cy="3428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85840" y="1412776"/>
            <a:ext cx="7406640" cy="151216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Comic Sans MS" pitchFamily="66" charset="0"/>
              </a:rPr>
              <a:t>Спасибо за внимание!</a:t>
            </a:r>
          </a:p>
          <a:p>
            <a:pPr algn="ctr"/>
            <a:r>
              <a:rPr lang="ru-RU" sz="4400" b="1" dirty="0" smtClean="0">
                <a:latin typeface="Comic Sans MS" pitchFamily="66" charset="0"/>
              </a:rPr>
              <a:t>До новых встреч!</a:t>
            </a:r>
            <a:endParaRPr lang="ru-RU" sz="4400" b="1" dirty="0">
              <a:latin typeface="Comic Sans MS" pitchFamily="66" charset="0"/>
            </a:endParaRPr>
          </a:p>
        </p:txBody>
      </p:sp>
      <p:pic>
        <p:nvPicPr>
          <p:cNvPr id="4098" name="Picture 2" descr="C:\Users\User\Desktop\IMG_24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451312"/>
            <a:ext cx="7704856" cy="314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6633"/>
            <a:ext cx="6624736" cy="28083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«Кто Матрешку создал, я не знаю,</a:t>
            </a:r>
          </a:p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Но известно, что сотни лет,</a:t>
            </a:r>
          </a:p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Вместе с Ванькой –</a:t>
            </a:r>
            <a:r>
              <a:rPr lang="ru-RU" sz="2000" b="1" dirty="0" err="1" smtClean="0">
                <a:latin typeface="Comic Sans MS" pitchFamily="66" charset="0"/>
              </a:rPr>
              <a:t>встанькой</a:t>
            </a:r>
            <a:r>
              <a:rPr lang="ru-RU" sz="2000" b="1" dirty="0" smtClean="0">
                <a:latin typeface="Comic Sans MS" pitchFamily="66" charset="0"/>
              </a:rPr>
              <a:t>, как живая,</a:t>
            </a:r>
          </a:p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Покоряет кукла белый свет.</a:t>
            </a:r>
          </a:p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Где он краски брал, искусный мастер,</a:t>
            </a:r>
          </a:p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В нивах шумных, сказочном лесу?</a:t>
            </a:r>
          </a:p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Создал образ неземной страсти,</a:t>
            </a:r>
          </a:p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Истинную русскую красу»</a:t>
            </a:r>
          </a:p>
          <a:p>
            <a:pPr algn="r">
              <a:buNone/>
            </a:pPr>
            <a:r>
              <a:rPr lang="ru-RU" sz="2000" b="1" dirty="0" smtClean="0">
                <a:latin typeface="Comic Sans MS" pitchFamily="66" charset="0"/>
              </a:rPr>
              <a:t>Ю. </a:t>
            </a:r>
            <a:r>
              <a:rPr lang="ru-RU" sz="2000" b="1" dirty="0" err="1" smtClean="0">
                <a:latin typeface="Comic Sans MS" pitchFamily="66" charset="0"/>
              </a:rPr>
              <a:t>Жульков</a:t>
            </a:r>
            <a:endParaRPr lang="ru-RU" sz="2000" b="1" dirty="0" smtClean="0">
              <a:latin typeface="Comic Sans MS" pitchFamily="66" charset="0"/>
            </a:endParaRPr>
          </a:p>
          <a:p>
            <a:pPr>
              <a:buNone/>
            </a:pP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4" name="Picture 2" descr="D:\ФОТКИ\КРАСНАЯ ПЛОЩАДЬ 26.05.2012\IMG_24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924944"/>
            <a:ext cx="5076056" cy="368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2052228" cy="8367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Цель: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692696"/>
            <a:ext cx="7962088" cy="266429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latin typeface="Comic Sans MS" pitchFamily="66" charset="0"/>
              </a:rPr>
              <a:t> -Расширять представления о декоративно – прикладном искусстве – русской матрешке –   как об одном из старинных народных промыслов.</a:t>
            </a:r>
          </a:p>
          <a:p>
            <a:pPr algn="just">
              <a:buNone/>
            </a:pPr>
            <a:r>
              <a:rPr lang="ru-RU" sz="2400" b="1" dirty="0" smtClean="0">
                <a:latin typeface="Comic Sans MS" pitchFamily="66" charset="0"/>
              </a:rPr>
              <a:t> -Прививать интерес к народному творчеству.</a:t>
            </a:r>
          </a:p>
          <a:p>
            <a:pPr algn="just">
              <a:buNone/>
            </a:pPr>
            <a:r>
              <a:rPr lang="ru-RU" sz="2400" b="1" dirty="0" smtClean="0">
                <a:latin typeface="Comic Sans MS" pitchFamily="66" charset="0"/>
              </a:rPr>
              <a:t> -Воспитывать гордость за Россию.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2050" name="Picture 2" descr="D:\ФОТКИ\КРАСНАЯ ПЛОЩАДЬ 26.05.2012\IMG_24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140968"/>
            <a:ext cx="6984776" cy="352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42976" y="321447"/>
            <a:ext cx="7429552" cy="1811409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Comic Sans MS" pitchFamily="66" charset="0"/>
              </a:rPr>
              <a:t>    Происхождение          матрешки</a:t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В конце 18 века из Японии привезли японского старичка- мудреца </a:t>
            </a:r>
            <a:r>
              <a:rPr lang="ru-RU" sz="2000" b="1" dirty="0" err="1" smtClean="0">
                <a:latin typeface="Comic Sans MS" pitchFamily="66" charset="0"/>
              </a:rPr>
              <a:t>Фукурамы</a:t>
            </a:r>
            <a:r>
              <a:rPr lang="ru-RU" sz="2000" b="1" dirty="0" smtClean="0">
                <a:latin typeface="Comic Sans MS" pitchFamily="66" charset="0"/>
              </a:rPr>
              <a:t>. Это была фигура добродушного лысого старика, в которой было ещё несколько фигурок, вложенных одна в другую </a:t>
            </a:r>
            <a:br>
              <a:rPr lang="ru-RU" sz="2000" b="1" dirty="0" smtClean="0">
                <a:latin typeface="Comic Sans MS" pitchFamily="66" charset="0"/>
              </a:rPr>
            </a:b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9" name="Содержимое 8" descr="куру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2420888"/>
            <a:ext cx="7523735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75026"/>
            <a:ext cx="7776864" cy="28932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Comic Sans MS" pitchFamily="66" charset="0"/>
              </a:rPr>
              <a:t>  Первая матрешка</a:t>
            </a:r>
            <a:br>
              <a:rPr lang="ru-RU" sz="4400" b="1" dirty="0" smtClean="0">
                <a:latin typeface="Comic Sans MS" pitchFamily="66" charset="0"/>
              </a:rPr>
            </a:br>
            <a:r>
              <a:rPr lang="ru-RU" sz="4400" b="1" dirty="0" smtClean="0">
                <a:latin typeface="Comic Sans MS" pitchFamily="66" charset="0"/>
              </a:rPr>
              <a:t> </a:t>
            </a:r>
            <a:r>
              <a:rPr lang="ru-RU" sz="2200" b="1" dirty="0" smtClean="0">
                <a:latin typeface="Comic Sans MS" pitchFamily="66" charset="0"/>
              </a:rPr>
              <a:t>ЕЕ выточил токарь Василий </a:t>
            </a:r>
            <a:r>
              <a:rPr lang="ru-RU" sz="2200" b="1" dirty="0" err="1" smtClean="0">
                <a:latin typeface="Comic Sans MS" pitchFamily="66" charset="0"/>
              </a:rPr>
              <a:t>Звездочкин</a:t>
            </a:r>
            <a:r>
              <a:rPr lang="ru-RU" sz="2200" b="1" dirty="0" smtClean="0">
                <a:latin typeface="Comic Sans MS" pitchFamily="66" charset="0"/>
              </a:rPr>
              <a:t>, расписал художник Сергей Малютин. Русскую деревянную куклу назвали МАТРЁШКОЙ. Была она восьмиместная.</a:t>
            </a:r>
            <a:br>
              <a:rPr lang="ru-RU" sz="2200" b="1" dirty="0" smtClean="0">
                <a:latin typeface="Comic Sans MS" pitchFamily="66" charset="0"/>
              </a:rPr>
            </a:br>
            <a:r>
              <a:rPr lang="ru-RU" sz="2200" b="1" dirty="0" smtClean="0">
                <a:latin typeface="Comic Sans MS" pitchFamily="66" charset="0"/>
              </a:rPr>
              <a:t>Его матрёшка представляла собой круглолицую крестьянскую девушку в вышитой рубашке, сарафане и переднике, в цветастом платке, держащую чёрного петуха. </a:t>
            </a:r>
            <a:r>
              <a:rPr lang="ru-RU" sz="2200" b="1" dirty="0" err="1" smtClean="0">
                <a:latin typeface="Comic Sans MS" pitchFamily="66" charset="0"/>
              </a:rPr>
              <a:t>Матрёша</a:t>
            </a:r>
            <a:r>
              <a:rPr lang="ru-RU" sz="2200" b="1" dirty="0" smtClean="0">
                <a:latin typeface="Comic Sans MS" pitchFamily="66" charset="0"/>
              </a:rPr>
              <a:t> считалась одним из наиболее распространённых женских имён, в основе которых лежит слово «Матерь». </a:t>
            </a:r>
            <a:endParaRPr lang="ru-RU" sz="2200" b="1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5342467" y="2625323"/>
            <a:ext cx="3801533" cy="3886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latin typeface="Comic Sans MS" pitchFamily="66" charset="0"/>
              </a:rPr>
              <a:t> </a:t>
            </a:r>
            <a:endParaRPr lang="ru-RU" sz="1800" b="1" dirty="0">
              <a:latin typeface="Comic Sans MS" pitchFamily="66" charset="0"/>
            </a:endParaRPr>
          </a:p>
        </p:txBody>
      </p:sp>
      <p:pic>
        <p:nvPicPr>
          <p:cNvPr id="5122" name="Picture 2" descr="http://img-fotki.yandex.ru/get/6713/50821214.6/0_8e575_98ac7af1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717032"/>
            <a:ext cx="47625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http://img-fotki.yandex.ru/get/3603/innalove.2d/0_1376a_2376e97b_X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432198"/>
            <a:ext cx="1971681" cy="319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75026"/>
            <a:ext cx="7863437" cy="23338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Comic Sans MS" pitchFamily="66" charset="0"/>
              </a:rPr>
              <a:t>Создание матрешки</a:t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2200" b="1" dirty="0" smtClean="0">
                <a:latin typeface="Comic Sans MS" pitchFamily="66" charset="0"/>
              </a:rPr>
              <a:t>Сейчас матрёшки делают в различных мастерских. Сначала подбирают подходящий вид </a:t>
            </a:r>
            <a:r>
              <a:rPr lang="ru-RU" sz="2200" b="1" dirty="0" err="1" smtClean="0">
                <a:latin typeface="Comic Sans MS" pitchFamily="66" charset="0"/>
              </a:rPr>
              <a:t>древисины</a:t>
            </a:r>
            <a:r>
              <a:rPr lang="ru-RU" sz="2200" b="1" dirty="0" smtClean="0">
                <a:latin typeface="Comic Sans MS" pitchFamily="66" charset="0"/>
              </a:rPr>
              <a:t>. Из-за мягкости в основном выбирают липу, ольху или берёзу, спиленных ранней весной. Спиленные деревья очищают, высушивают, укладывают штабелями, оставляя между бревнами зазор для воздуха, на два года  </a:t>
            </a:r>
            <a:endParaRPr lang="ru-RU" sz="2200" b="1" dirty="0">
              <a:latin typeface="Comic Sans MS" pitchFamily="66" charset="0"/>
            </a:endParaRPr>
          </a:p>
        </p:txBody>
      </p:sp>
      <p:pic>
        <p:nvPicPr>
          <p:cNvPr id="5" name="Содержимое 4" descr="липа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1763" y="2893215"/>
            <a:ext cx="2476517" cy="1607354"/>
          </a:xfrm>
        </p:spPr>
      </p:pic>
      <p:pic>
        <p:nvPicPr>
          <p:cNvPr id="6" name="Рисунок 5" descr="выбор древесин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3477" y="4714884"/>
            <a:ext cx="3714776" cy="1875248"/>
          </a:xfrm>
          <a:prstGeom prst="rect">
            <a:avLst/>
          </a:prstGeom>
        </p:spPr>
      </p:pic>
      <p:pic>
        <p:nvPicPr>
          <p:cNvPr id="7" name="Рисунок 6" descr="берез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9995" y="2893215"/>
            <a:ext cx="2476517" cy="1607355"/>
          </a:xfrm>
          <a:prstGeom prst="rect">
            <a:avLst/>
          </a:prstGeom>
        </p:spPr>
      </p:pic>
      <p:pic>
        <p:nvPicPr>
          <p:cNvPr id="8" name="Рисунок 7" descr="ольх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2976" y="2893215"/>
            <a:ext cx="2571768" cy="1607355"/>
          </a:xfrm>
          <a:prstGeom prst="rect">
            <a:avLst/>
          </a:prstGeom>
        </p:spPr>
      </p:pic>
      <p:pic>
        <p:nvPicPr>
          <p:cNvPr id="9" name="Рисунок 8" descr="сосн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8755" y="4714884"/>
            <a:ext cx="3524275" cy="1875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1" y="375025"/>
            <a:ext cx="7715200" cy="183477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Каждая заготовка проходит более десятка  операций. Самую маленькую куклу – неразборную – делают первой. Матрешку вытачивают на токарном станке, обрабатывают стамесками и ножами разной длины и конфигурации, зачищают и расписывают 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7" name="Содержимое 6" descr="зачищают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2464587"/>
            <a:ext cx="2884880" cy="1821669"/>
          </a:xfrm>
        </p:spPr>
      </p:pic>
      <p:pic>
        <p:nvPicPr>
          <p:cNvPr id="9" name="Рисунок 8" descr="роспис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4581128"/>
            <a:ext cx="2864360" cy="1875248"/>
          </a:xfrm>
          <a:prstGeom prst="rect">
            <a:avLst/>
          </a:prstGeom>
        </p:spPr>
      </p:pic>
      <p:pic>
        <p:nvPicPr>
          <p:cNvPr id="10" name="Рисунок 9" descr="токарь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3477" y="2464587"/>
            <a:ext cx="3238523" cy="1821669"/>
          </a:xfrm>
          <a:prstGeom prst="rect">
            <a:avLst/>
          </a:prstGeom>
        </p:spPr>
      </p:pic>
      <p:pic>
        <p:nvPicPr>
          <p:cNvPr id="7170" name="Picture 2" descr="http://ntigm.ru/img.php?aHR0cHM6Ly9pLnl0aW1nLmNvbS92aS9ZdzA5dm80RzZkVS9ocWRlZmF1bHQuanB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408072"/>
            <a:ext cx="2961812" cy="222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82182"/>
            <a:ext cx="7715200" cy="2442762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effectLst/>
                <a:latin typeface="Comic Sans MS" pitchFamily="66" charset="0"/>
              </a:rPr>
              <a:t>В заключение процесса каждую куклу покрывают масляным лаком. После окончательной сушки и полировки художник приступает к раскраске. В качестве красок используется акварель, гуашь, темпера, реже масляные краски. Несмотря на разнообразие красок, мастера по-прежнему отдают предпочтение гуаши.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 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5" name="Содержимое 4" descr="большая семья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451845" y="3375422"/>
            <a:ext cx="6667547" cy="3482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21447"/>
            <a:ext cx="7498080" cy="198240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Родина матрешки – Сергиев Посад. Но сегодня и другие губернии создают матрешку, иногда   меняя  наряд и форму – кукла становится шарообразной, то продолговатой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8" name="Содержимое 7" descr="ша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4276" y="2060848"/>
            <a:ext cx="3067058" cy="4558205"/>
          </a:xfrm>
        </p:spPr>
      </p:pic>
      <p:pic>
        <p:nvPicPr>
          <p:cNvPr id="9" name="Рисунок 8" descr="продолговатая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4500570"/>
            <a:ext cx="3333773" cy="2089562"/>
          </a:xfrm>
          <a:prstGeom prst="rect">
            <a:avLst/>
          </a:prstGeom>
        </p:spPr>
      </p:pic>
      <p:pic>
        <p:nvPicPr>
          <p:cNvPr id="6" name="Рисунок 5" descr="сувенир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298" y="2250273"/>
            <a:ext cx="3793624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621</TotalTime>
  <Words>348</Words>
  <Application>Microsoft Office PowerPoint</Application>
  <PresentationFormat>Экран (4:3)</PresentationFormat>
  <Paragraphs>52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         </vt:lpstr>
      <vt:lpstr>Презентация PowerPoint</vt:lpstr>
      <vt:lpstr>Цель:</vt:lpstr>
      <vt:lpstr>    Происхождение          матрешки В конце 18 века из Японии привезли японского старичка- мудреца Фукурамы. Это была фигура добродушного лысого старика, в которой было ещё несколько фигурок, вложенных одна в другую  </vt:lpstr>
      <vt:lpstr>  Первая матрешка  ЕЕ выточил токарь Василий Звездочкин, расписал художник Сергей Малютин. Русскую деревянную куклу назвали МАТРЁШКОЙ. Была она восьмиместная. Его матрёшка представляла собой круглолицую крестьянскую девушку в вышитой рубашке, сарафане и переднике, в цветастом платке, держащую чёрного петуха. Матрёша считалась одним из наиболее распространённых женских имён, в основе которых лежит слово «Матерь». </vt:lpstr>
      <vt:lpstr>Создание матрешки Сейчас матрёшки делают в различных мастерских. Сначала подбирают подходящий вид древисины. Из-за мягкости в основном выбирают липу, ольху или берёзу, спиленных ранней весной. Спиленные деревья очищают, высушивают, укладывают штабелями, оставляя между бревнами зазор для воздуха, на два года  </vt:lpstr>
      <vt:lpstr>Каждая заготовка проходит более десятка  операций. Самую маленькую куклу – неразборную – делают первой. Матрешку вытачивают на токарном станке, обрабатывают стамесками и ножами разной длины и конфигурации, зачищают и расписывают </vt:lpstr>
      <vt:lpstr>В заключение процесса каждую куклу покрывают масляным лаком. После окончательной сушки и полировки художник приступает к раскраске. В качестве красок используется акварель, гуашь, темпера, реже масляные краски. Несмотря на разнообразие красок, мастера по-прежнему отдают предпочтение гуаши.</vt:lpstr>
      <vt:lpstr>Родина матрешки – Сергиев Посад. Но сегодня и другие губернии создают матрешку, иногда   меняя  наряд и форму – кукла становится шарообразной, то продолговатой</vt:lpstr>
      <vt:lpstr>Из города Семенова Мы в гости к вам пришли Букет цветов садовых  В подарок принесли</vt:lpstr>
      <vt:lpstr>Я – матрешка из Майдана Могу стать звездой экрана Украшаем мой наряд цветами С сияющими лепестками И ягодами разными Спелыми и красными</vt:lpstr>
      <vt:lpstr>Матрешки расписываются разными росписями: « гжель», « жостово», «хохлома», «палех»  </vt:lpstr>
      <vt:lpstr>Матрешку используют для передачи  игровых сценок, сюжетов сказок, событий из   жизни, достопримечательностей </vt:lpstr>
      <vt:lpstr>Матрешка –хранительница исконной русской культуры, сувенир для туристов  </vt:lpstr>
      <vt:lpstr>Матрешка – любимая игрушка многих детей – ее конструкции позволяют собирать и разбирать куколку,- это является прекрасным средством развития мелкой моторики, логического мышления   </vt:lpstr>
      <vt:lpstr>Матрешка олицетворяет  Россию с ее широкой душой, большими семьями и пестрыми нарядами. В 1900 году русская матрешка на выставке в Париже получила медаль и мировое признание</vt:lpstr>
      <vt:lpstr>В нескольких городах работают музеи матрёшки: в Москве – в Леонтьевском переулке, в Нижнем Новгороде, в Нолинске, Калязине, Вознесенском и в Сергиевом Посаде. Здесь можно познакомиться с историей красивой игрушки, приобрести понравившийся сувенир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</dc:title>
  <dc:creator>Вера Сергеевна</dc:creator>
  <cp:lastModifiedBy>BiT</cp:lastModifiedBy>
  <cp:revision>72</cp:revision>
  <dcterms:created xsi:type="dcterms:W3CDTF">2013-12-08T09:56:38Z</dcterms:created>
  <dcterms:modified xsi:type="dcterms:W3CDTF">2020-04-06T09:13:26Z</dcterms:modified>
</cp:coreProperties>
</file>