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3" r:id="rId3"/>
    <p:sldId id="259" r:id="rId4"/>
    <p:sldId id="260" r:id="rId5"/>
    <p:sldId id="267" r:id="rId6"/>
    <p:sldId id="268" r:id="rId7"/>
    <p:sldId id="261" r:id="rId8"/>
    <p:sldId id="265" r:id="rId9"/>
    <p:sldId id="269" r:id="rId10"/>
    <p:sldId id="270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0D1EE"/>
    <a:srgbClr val="37D7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6" autoAdjust="0"/>
  </p:normalViewPr>
  <p:slideViewPr>
    <p:cSldViewPr>
      <p:cViewPr>
        <p:scale>
          <a:sx n="100" d="100"/>
          <a:sy n="100" d="100"/>
        </p:scale>
        <p:origin x="-72" y="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0D9D8E-147F-43F7-B5EC-695891B88D78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F9B5F05-2156-4E38-A9DE-C1A9BE7C4E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A0A5C6B-31DD-4398-B245-F673C91322AA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3DBBD2-7B1B-4F8B-9424-F8A8A0447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F2067-E11F-41DC-82B7-4EC1811644D6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3706-DCA3-40DD-ABF4-293D188C0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DFE5A-3A74-4EA3-9821-4C7AE5991287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0B613-224B-4234-ADAD-55058DA0F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6F2C9-DC16-40DE-BC51-FE97B409E0B5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E9FD3-AC88-4286-94B4-15F217130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9168C-584E-45CF-89AC-61FC88948B13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814EC-C0BF-4420-821D-117A600BF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81E69-B4F9-4E5C-BD4E-BD0E0674F924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1E9D5-B067-4FEF-9FB0-F5B1532A5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B0E14-A798-47EC-A24A-0026504B37CD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E6346-4C16-44F7-844D-01B598CF7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310E-EF4F-4C43-A1F5-03A7CFC25AA4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6E1DE-7835-4654-BF27-8E683D695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6CEBE-0582-41BD-855E-A1A8A40E9740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B8734-9F85-4D18-A84C-CF34A9766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EEDBD-5A2F-4DE3-B374-D1F7E04C2AE9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D78C7-E37A-46B3-A7C2-70C478E4C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479F8-18AC-4DCF-B352-FFE5DAF2FE90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CCF04-008D-4D65-BADA-AD2BE4858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FAC8D-8704-4494-BD94-1AE96BBC08D7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E1F84-41DF-4143-A002-CA2DA3DAD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69B63B-1BD7-4B24-AA71-99A795406780}" type="datetime1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B5A917-B30F-46E3-B1DB-C3912BD13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slide" Target="slide8.xml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audio" Target="../media/audio3.wav"/><Relationship Id="rId7" Type="http://schemas.openxmlformats.org/officeDocument/2006/relationships/image" Target="../media/image37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АВТОМАТИЗАЦИЯ ЗВУКА Р В СЛОВАХ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4581525"/>
            <a:ext cx="6000750" cy="10572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 err="1" smtClean="0">
                <a:solidFill>
                  <a:schemeClr val="accent5">
                    <a:lumMod val="75000"/>
                  </a:schemeClr>
                </a:solidFill>
              </a:rPr>
              <a:t>Ведель</a:t>
            </a: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</a:rPr>
              <a:t> О.П., учитель-логопед</a:t>
            </a:r>
            <a:endParaRPr lang="ru-RU" sz="2800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2" name="Picture 2" descr="H:\Documents and Settings\Aida\Рабочий стол\НОвая ГРАФИКА сборник\блестяшки\БАБОЧКИ\35.3-web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785813"/>
            <a:ext cx="890587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H:\Documents and Settings\Aida\Рабочий стол\НОвая ГРАФИКА сборник\блестяшки\БАБОЧКИ\35.3-web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358063" y="3046413"/>
            <a:ext cx="1071562" cy="243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ФРУКТЫ - ОВОЩИ</a:t>
            </a:r>
          </a:p>
        </p:txBody>
      </p:sp>
      <p:pic>
        <p:nvPicPr>
          <p:cNvPr id="11267" name="Содержимое 9" descr="http://img2.rf-sp.ru/47/51/3d/85/47513d85cc8d1f103b22ff7ad3672b6c.jpg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71500" y="1214438"/>
            <a:ext cx="2830513" cy="2928937"/>
          </a:xfrm>
        </p:spPr>
      </p:pic>
      <p:pic>
        <p:nvPicPr>
          <p:cNvPr id="37893" name="Picture 5" descr="C:\Users\Катюша\Desktop\409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42" r="4958" b="4500"/>
          <a:stretch>
            <a:fillRect/>
          </a:stretch>
        </p:blipFill>
        <p:spPr bwMode="auto">
          <a:xfrm>
            <a:off x="5786446" y="928670"/>
            <a:ext cx="2890431" cy="3067050"/>
          </a:xfrm>
          <a:prstGeom prst="roundRect">
            <a:avLst/>
          </a:prstGeom>
          <a:noFill/>
        </p:spPr>
      </p:pic>
      <p:pic>
        <p:nvPicPr>
          <p:cNvPr id="9223" name="Рисунок 15" descr="http://udacha.unovi.com/files/products/original/1329911736_refrnsru_1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07" t="2779" r="11111" b="19444"/>
          <a:stretch>
            <a:fillRect/>
          </a:stretch>
        </p:blipFill>
        <p:spPr bwMode="auto">
          <a:xfrm>
            <a:off x="357188" y="4773613"/>
            <a:ext cx="1214437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16" descr="http://papus666.narod.ru/clipart/p/pomid/pomid8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13" y="5000625"/>
            <a:ext cx="1000125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Рисунок 18" descr="http://user-imagescdn.omgpop.com/87f1e5da32e34ae0b352e8aa12649ed8_mediumver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70" t="2667" r="7608" b="3976"/>
          <a:stretch>
            <a:fillRect/>
          </a:stretch>
        </p:blipFill>
        <p:spPr bwMode="auto">
          <a:xfrm rot="1486840">
            <a:off x="7250113" y="3765550"/>
            <a:ext cx="1322387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Рисунок 20" descr="http://900igr.net/datai/psikhologija/Pamjat-cheloveka/0005-003-Po-skhodstvu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DFFFA"/>
              </a:clrFrom>
              <a:clrTo>
                <a:srgbClr val="FD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25" y="4929188"/>
            <a:ext cx="1406525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Рисунок 21" descr="http://www.lenagold.ru/fon/clipart/p/pers/pers1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75" y="5210175"/>
            <a:ext cx="1000125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www.likar.info/pictures_ckfinder/images/Depositphotos_2129097_s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99" t="3333" r="11974"/>
          <a:stretch>
            <a:fillRect/>
          </a:stretch>
        </p:blipFill>
        <p:spPr bwMode="auto">
          <a:xfrm>
            <a:off x="4214813" y="5214938"/>
            <a:ext cx="14255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77246E-6 L -0.05798 -0.441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-0.39323 -0.6138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-3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649 L 0.6309 -0.4136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6 L 0.02292 -0.6152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-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7 L 5E-6 -0.21875 C 5E-6 -0.31597 0.12084 -0.43588 0.2198 -0.43588 L 0.44011 -0.43588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-0.50243 -0.6099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" y="-3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solidFill>
                  <a:srgbClr val="0070C0"/>
                </a:solidFill>
              </a:rPr>
              <a:t>РЕБУСЫ</a:t>
            </a:r>
          </a:p>
        </p:txBody>
      </p:sp>
      <p:pic>
        <p:nvPicPr>
          <p:cNvPr id="12291" name="Рисунок 2" descr="C:\Users\Катюша\Desktop\kulj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1000125"/>
            <a:ext cx="18827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3143250" y="1285875"/>
            <a:ext cx="1071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>
                <a:latin typeface="Calibri" pitchFamily="34" charset="0"/>
              </a:rPr>
              <a:t>Ф</a:t>
            </a:r>
          </a:p>
        </p:txBody>
      </p:sp>
      <p:pic>
        <p:nvPicPr>
          <p:cNvPr id="1026" name="Picture 2" descr="C:\Users\Катюша\Desktop\1179340_498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142875"/>
            <a:ext cx="25828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Box 9"/>
          <p:cNvSpPr txBox="1">
            <a:spLocks noChangeArrowheads="1"/>
          </p:cNvSpPr>
          <p:nvPr/>
        </p:nvSpPr>
        <p:spPr bwMode="auto">
          <a:xfrm>
            <a:off x="3929063" y="4071938"/>
            <a:ext cx="15001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>
                <a:latin typeface="Calibri" pitchFamily="34" charset="0"/>
              </a:rPr>
              <a:t>КИ</a:t>
            </a:r>
          </a:p>
        </p:txBody>
      </p:sp>
      <p:pic>
        <p:nvPicPr>
          <p:cNvPr id="1029" name="Picture 5" descr="C:\Users\Катюша\Desktop\baraniz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63" y="3929063"/>
            <a:ext cx="1792287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6" descr="C:\Users\Катюша\Desktop\f9474f870bc6491cdd7f01bee653c8700f404f6b_6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0" y="3857625"/>
            <a:ext cx="23129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Катюша\Desktop\8decb0e9e38501fc36293e4a368f555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642938"/>
            <a:ext cx="22050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3286125" y="857250"/>
            <a:ext cx="3357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/>
              <a:t>УШКА</a:t>
            </a:r>
          </a:p>
        </p:txBody>
      </p:sp>
      <p:pic>
        <p:nvPicPr>
          <p:cNvPr id="2054" name="Picture 6" descr="C:\Users\Катюша\Desktop\17856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3388" y="3643313"/>
            <a:ext cx="2095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C:\Users\Катюша\Desktop\y1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0" y="3500438"/>
            <a:ext cx="2089150" cy="18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9"/>
          <p:cNvSpPr txBox="1">
            <a:spLocks noChangeArrowheads="1"/>
          </p:cNvSpPr>
          <p:nvPr/>
        </p:nvSpPr>
        <p:spPr bwMode="auto">
          <a:xfrm>
            <a:off x="3643313" y="3857625"/>
            <a:ext cx="1000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/>
              <a:t>К</a:t>
            </a:r>
          </a:p>
        </p:txBody>
      </p:sp>
      <p:pic>
        <p:nvPicPr>
          <p:cNvPr id="11271" name="Рисунок 8" descr="C:\Users\Катюша\Desktop\seashell-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CFEF0"/>
              </a:clrFrom>
              <a:clrTo>
                <a:srgbClr val="FCFEF0">
                  <a:alpha val="0"/>
                </a:srgbClr>
              </a:clrTo>
            </a:clrChange>
          </a:blip>
          <a:srcRect l="9375"/>
          <a:stretch>
            <a:fillRect/>
          </a:stretch>
        </p:blipFill>
        <p:spPr bwMode="auto">
          <a:xfrm>
            <a:off x="6858000" y="857250"/>
            <a:ext cx="2071688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http://www.o-prirode.com/_ph/30/88543923.jpg"/>
          <p:cNvPicPr>
            <a:picLocks noChangeAspect="1" noChangeArrowheads="1"/>
          </p:cNvPicPr>
          <p:nvPr/>
        </p:nvPicPr>
        <p:blipFill>
          <a:blip r:embed="rId2" cstate="print"/>
          <a:srcRect l="9807" t="9061" r="9615" b="3249"/>
          <a:stretch>
            <a:fillRect/>
          </a:stretch>
        </p:blipFill>
        <p:spPr bwMode="auto">
          <a:xfrm>
            <a:off x="2178050" y="1474788"/>
            <a:ext cx="478790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НАЗОВИТЕ</a:t>
            </a:r>
            <a:r>
              <a:rPr lang="ru-RU" sz="4000" b="1" smtClean="0">
                <a:solidFill>
                  <a:srgbClr val="0070C0"/>
                </a:solidFill>
              </a:rPr>
              <a:t> </a:t>
            </a:r>
            <a:r>
              <a:rPr lang="ru-RU" b="1" smtClean="0">
                <a:solidFill>
                  <a:srgbClr val="0070C0"/>
                </a:solidFill>
              </a:rPr>
              <a:t>СЛОВА СО ЗВУКОМ Р</a:t>
            </a:r>
          </a:p>
        </p:txBody>
      </p:sp>
      <p:pic>
        <p:nvPicPr>
          <p:cNvPr id="1033" name="Picture 9" descr="C:\Users\Катюша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928813"/>
            <a:ext cx="16319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C:\Users\Катюша\Desktop\kras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2143125"/>
            <a:ext cx="1643062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C:\Users\Катюша\Desktop\0012-013-Losha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4357688"/>
            <a:ext cx="20955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C:\Users\Катюша\Desktop\274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4500563"/>
            <a:ext cx="16430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Users\Учитель\Desktop\250913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1857375"/>
            <a:ext cx="2071688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my-life.ua/uploads/menu/125957_rdg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25" y="4500563"/>
            <a:ext cx="25463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0D1EE"/>
                                      </p:to>
                                    </p:animClr>
                                    <p:animClr clrSpc="rgb" dir="cw">
                                      <p:cBhvr>
                                        <p:cTn id="51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0D1EE"/>
                                      </p:to>
                                    </p:animClr>
                                    <p:set>
                                      <p:cBhvr>
                                        <p:cTn id="5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ГДЕ ЗВУК ЖИВЁТ</a:t>
            </a:r>
          </a:p>
        </p:txBody>
      </p:sp>
      <p:grpSp>
        <p:nvGrpSpPr>
          <p:cNvPr id="5123" name="Группа 97"/>
          <p:cNvGrpSpPr>
            <a:grpSpLocks/>
          </p:cNvGrpSpPr>
          <p:nvPr/>
        </p:nvGrpSpPr>
        <p:grpSpPr bwMode="auto">
          <a:xfrm>
            <a:off x="1928813" y="1285875"/>
            <a:ext cx="6143625" cy="3438525"/>
            <a:chOff x="1928794" y="1285860"/>
            <a:chExt cx="6143668" cy="3438016"/>
          </a:xfrm>
        </p:grpSpPr>
        <p:sp>
          <p:nvSpPr>
            <p:cNvPr id="67" name="Равнобедренный треугольник 66"/>
            <p:cNvSpPr/>
            <p:nvPr/>
          </p:nvSpPr>
          <p:spPr>
            <a:xfrm>
              <a:off x="1928794" y="1285860"/>
              <a:ext cx="6143668" cy="57141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5131" name="Группа 80"/>
            <p:cNvGrpSpPr>
              <a:grpSpLocks/>
            </p:cNvGrpSpPr>
            <p:nvPr/>
          </p:nvGrpSpPr>
          <p:grpSpPr bwMode="auto">
            <a:xfrm>
              <a:off x="2428860" y="1857364"/>
              <a:ext cx="1728000" cy="1723504"/>
              <a:chOff x="1785918" y="1928802"/>
              <a:chExt cx="1728000" cy="1723504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785917" y="2500128"/>
                <a:ext cx="1727212" cy="115235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1785917" y="1928713"/>
                <a:ext cx="576267" cy="576178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2357421" y="1928713"/>
                <a:ext cx="576267" cy="57617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2928925" y="1928713"/>
                <a:ext cx="574679" cy="57617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80" name="Прямоугольник 79"/>
            <p:cNvSpPr/>
            <p:nvPr/>
          </p:nvSpPr>
          <p:spPr>
            <a:xfrm>
              <a:off x="2428859" y="3571522"/>
              <a:ext cx="1727212" cy="115235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bg1"/>
                </a:solidFill>
              </a:endParaRPr>
            </a:p>
          </p:txBody>
        </p:sp>
        <p:grpSp>
          <p:nvGrpSpPr>
            <p:cNvPr id="5133" name="Группа 82"/>
            <p:cNvGrpSpPr>
              <a:grpSpLocks/>
            </p:cNvGrpSpPr>
            <p:nvPr/>
          </p:nvGrpSpPr>
          <p:grpSpPr bwMode="auto">
            <a:xfrm>
              <a:off x="4143372" y="1857364"/>
              <a:ext cx="1728000" cy="2866512"/>
              <a:chOff x="1785918" y="1928802"/>
              <a:chExt cx="1728000" cy="2866512"/>
            </a:xfrm>
          </p:grpSpPr>
          <p:grpSp>
            <p:nvGrpSpPr>
              <p:cNvPr id="5141" name="Группа 80"/>
              <p:cNvGrpSpPr>
                <a:grpSpLocks/>
              </p:cNvGrpSpPr>
              <p:nvPr/>
            </p:nvGrpSpPr>
            <p:grpSpPr bwMode="auto">
              <a:xfrm>
                <a:off x="1785918" y="1928802"/>
                <a:ext cx="1728000" cy="1723504"/>
                <a:chOff x="1785918" y="1928802"/>
                <a:chExt cx="1728000" cy="1723504"/>
              </a:xfrm>
            </p:grpSpPr>
            <p:sp>
              <p:nvSpPr>
                <p:cNvPr id="86" name="Прямоугольник 85"/>
                <p:cNvSpPr/>
                <p:nvPr/>
              </p:nvSpPr>
              <p:spPr>
                <a:xfrm>
                  <a:off x="1785917" y="2500128"/>
                  <a:ext cx="1727212" cy="115235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7" name="Прямоугольник 86"/>
                <p:cNvSpPr/>
                <p:nvPr/>
              </p:nvSpPr>
              <p:spPr>
                <a:xfrm>
                  <a:off x="1785917" y="1928713"/>
                  <a:ext cx="576267" cy="57617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88" name="Прямоугольник 87"/>
                <p:cNvSpPr/>
                <p:nvPr/>
              </p:nvSpPr>
              <p:spPr>
                <a:xfrm>
                  <a:off x="2357421" y="1928713"/>
                  <a:ext cx="576267" cy="576178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89" name="Прямоугольник 88"/>
                <p:cNvSpPr/>
                <p:nvPr/>
              </p:nvSpPr>
              <p:spPr>
                <a:xfrm>
                  <a:off x="2928925" y="1928713"/>
                  <a:ext cx="574679" cy="57617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85" name="Прямоугольник 84"/>
              <p:cNvSpPr/>
              <p:nvPr/>
            </p:nvSpPr>
            <p:spPr>
              <a:xfrm>
                <a:off x="1785917" y="3642959"/>
                <a:ext cx="1727212" cy="115235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134" name="Группа 89"/>
            <p:cNvGrpSpPr>
              <a:grpSpLocks/>
            </p:cNvGrpSpPr>
            <p:nvPr/>
          </p:nvGrpSpPr>
          <p:grpSpPr bwMode="auto">
            <a:xfrm>
              <a:off x="5857884" y="1857364"/>
              <a:ext cx="1728000" cy="2866512"/>
              <a:chOff x="1785918" y="1928802"/>
              <a:chExt cx="1728000" cy="2866512"/>
            </a:xfrm>
          </p:grpSpPr>
          <p:grpSp>
            <p:nvGrpSpPr>
              <p:cNvPr id="5135" name="Группа 80"/>
              <p:cNvGrpSpPr>
                <a:grpSpLocks/>
              </p:cNvGrpSpPr>
              <p:nvPr/>
            </p:nvGrpSpPr>
            <p:grpSpPr bwMode="auto">
              <a:xfrm>
                <a:off x="1785918" y="1928802"/>
                <a:ext cx="1728000" cy="1723504"/>
                <a:chOff x="1785918" y="1928802"/>
                <a:chExt cx="1728000" cy="1723504"/>
              </a:xfrm>
            </p:grpSpPr>
            <p:sp>
              <p:nvSpPr>
                <p:cNvPr id="93" name="Прямоугольник 92"/>
                <p:cNvSpPr/>
                <p:nvPr/>
              </p:nvSpPr>
              <p:spPr>
                <a:xfrm>
                  <a:off x="1785917" y="2500128"/>
                  <a:ext cx="1727212" cy="1152355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4" name="Прямоугольник 93"/>
                <p:cNvSpPr/>
                <p:nvPr/>
              </p:nvSpPr>
              <p:spPr>
                <a:xfrm>
                  <a:off x="1785917" y="1928713"/>
                  <a:ext cx="576267" cy="57617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95" name="Прямоугольник 94"/>
                <p:cNvSpPr/>
                <p:nvPr/>
              </p:nvSpPr>
              <p:spPr>
                <a:xfrm>
                  <a:off x="2357421" y="1928713"/>
                  <a:ext cx="576267" cy="57617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96" name="Прямоугольник 95"/>
                <p:cNvSpPr/>
                <p:nvPr/>
              </p:nvSpPr>
              <p:spPr>
                <a:xfrm>
                  <a:off x="2928925" y="1928713"/>
                  <a:ext cx="574679" cy="576178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92" name="Прямоугольник 91"/>
              <p:cNvSpPr/>
              <p:nvPr/>
            </p:nvSpPr>
            <p:spPr>
              <a:xfrm>
                <a:off x="1785917" y="3642959"/>
                <a:ext cx="1727212" cy="115235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24578" name="Picture 2" descr="C:\Users\Катюша\Desktop\kamchkra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1"/>
              </a:clrFrom>
              <a:clrTo>
                <a:srgbClr val="FEFF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5143500"/>
            <a:ext cx="14287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Users\Катюша\Desktop\tiger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38" y="5072063"/>
            <a:ext cx="14287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C:\Users\Катюша\Desktop\12556097244K2qd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5143500"/>
            <a:ext cx="8572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http://zoo55.ru/files/images/ri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3" y="5072063"/>
            <a:ext cx="7143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 descr="C:\Users\Катюша\Desktop\8decb0e9e38501fc36293e4a368f5551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8F7FC"/>
              </a:clrFrom>
              <a:clrTo>
                <a:srgbClr val="F8F7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5072063"/>
            <a:ext cx="14033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Учитель\Desktop\d0bad0bed0bcd0b0d18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46" t="7144" r="7143" b="7144"/>
          <a:stretch>
            <a:fillRect/>
          </a:stretch>
        </p:blipFill>
        <p:spPr bwMode="auto">
          <a:xfrm>
            <a:off x="7715250" y="5214938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-3.9408E-6 L -0.41737 -0.20976 " pathEditMode="relative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5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05365E-6 L 0.33629 -0.3859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-19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7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5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34 -0.034 L 0.33576 -0.3802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" y="-1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7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4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0472E-6 L 0.01597 -0.2234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11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5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46994E-6 L -0.28247 -0.3804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" y="-19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58834E-6 L -0.14966 -0.2176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0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solidFill>
                  <a:srgbClr val="0070C0"/>
                </a:solidFill>
              </a:rPr>
              <a:t>ОДИН - МНОГО</a:t>
            </a:r>
          </a:p>
        </p:txBody>
      </p:sp>
      <p:pic>
        <p:nvPicPr>
          <p:cNvPr id="6149" name="Picture 4" descr="C:\Users\Катюша\Desktop\груш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1071563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C:\Users\Катюша\Desktop\груша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63" y="1285875"/>
            <a:ext cx="1712912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C:\Users\Катюша\Desktop\гитара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845450">
            <a:off x="923925" y="2614613"/>
            <a:ext cx="1143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5495925" y="2400300"/>
            <a:ext cx="1857375" cy="2673350"/>
            <a:chOff x="5495925" y="2400300"/>
            <a:chExt cx="1857375" cy="2673350"/>
          </a:xfrm>
        </p:grpSpPr>
        <p:pic>
          <p:nvPicPr>
            <p:cNvPr id="6153" name="Picture 6" descr="C:\Users\Катюша\Desktop\гитара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1845450">
              <a:off x="5495925" y="2543175"/>
              <a:ext cx="1143000" cy="253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6" descr="C:\Users\Катюша\Desktop\гитара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-1845450">
              <a:off x="6210300" y="2400300"/>
              <a:ext cx="1143000" cy="2530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51" name="Picture 7" descr="C:\Users\Катюша\Desktop\карандаш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38" y="5357813"/>
            <a:ext cx="1214437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8" descr="C:\Users\Катюша\Desktop\карандаши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5286375"/>
            <a:ext cx="146208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НАЗОВИТЕ ОДНИМ СЛОВОМ</a:t>
            </a:r>
          </a:p>
        </p:txBody>
      </p:sp>
      <p:pic>
        <p:nvPicPr>
          <p:cNvPr id="8196" name="Picture 2" descr="C:\Users\Катюша\Desktop\трамвай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1143000"/>
            <a:ext cx="278606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" descr="C:\Users\Катюша\Desktop\826-5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3857625"/>
            <a:ext cx="34290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4" descr="C:\Users\Катюша\Desktop\800-600_2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1071563"/>
            <a:ext cx="3125787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5" descr="C:\Users\Катюша\Desktop\корабль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38" y="4000500"/>
            <a:ext cx="3036887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ЧЕТВЁРТЫЙ ЛИШНИЙ</a:t>
            </a:r>
          </a:p>
        </p:txBody>
      </p:sp>
      <p:pic>
        <p:nvPicPr>
          <p:cNvPr id="8195" name="Picture 2" descr="C:\Users\Катюша\Desktop\giraffe76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0" y="1785938"/>
            <a:ext cx="18573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ttp://us.123rf.com/400wm/400/400/erikdegraaf/erikdegraaf1108/erikdegraaf110800061/10383103-n---n---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63" y="2143125"/>
            <a:ext cx="19256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0" descr="http://www.ohotarb.ru/images/seraya-voron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1625" y="4857750"/>
            <a:ext cx="15906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1" descr="C:\Users\Катюша\Desktop\Soroka1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8F3F9"/>
              </a:clrFrom>
              <a:clrTo>
                <a:srgbClr val="F8F3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5072063"/>
            <a:ext cx="19018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3" descr="http://risovach.ru/upload/2013/03/generator/vorobey_14559831_big_.jpe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57813" y="5072063"/>
            <a:ext cx="18224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C:\Users\Катюша\Desktop\0_75662_4f2660b6_XL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50" y="5643563"/>
            <a:ext cx="10715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Рисунок 10" descr="http://900igr.net/datai/zhivotnye/Dikie-4.files/0010-010-Kenguru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44" t="14671" r="6577" b="20464"/>
          <a:stretch>
            <a:fillRect/>
          </a:stretch>
        </p:blipFill>
        <p:spPr bwMode="auto">
          <a:xfrm>
            <a:off x="3429000" y="2500313"/>
            <a:ext cx="16891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Рисунок 11" descr="http://super-animal.ru/wp-content/uploads/2012/07/%D0%BD%D0%BE%D1%81%D0%BE%D1%80%D0%BE%D0%B6%D0%B8%D0%BA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45" t="1241"/>
          <a:stretch>
            <a:fillRect/>
          </a:stretch>
        </p:blipFill>
        <p:spPr bwMode="auto">
          <a:xfrm>
            <a:off x="5214938" y="2357438"/>
            <a:ext cx="1428750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Попробуй ещё раз!</a:t>
            </a: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7643813" y="5929313"/>
            <a:ext cx="857250" cy="4286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ОТГАДАЙТЕ ЗАГАДКУ</a:t>
            </a:r>
          </a:p>
        </p:txBody>
      </p:sp>
      <p:pic>
        <p:nvPicPr>
          <p:cNvPr id="9220" name="Содержимое 5" descr="http://ai-cdr.ucoz.ru/kartinki_4/GiraffeSILUET.gif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000875" y="1071563"/>
            <a:ext cx="1285875" cy="2925762"/>
          </a:xfrm>
        </p:spPr>
      </p:pic>
      <p:pic>
        <p:nvPicPr>
          <p:cNvPr id="10245" name="Picture 2" descr="http://openclipart.org/image/250px/svg_to_png/14482/nicubunu_Camel_contou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3" y="1643063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6" descr="http://pixabay.com/static/uploads/photo/2012/05/04/12/55/black-47377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AutoShape 8" descr="http://pixabay.com/static/uploads/photo/2012/05/04/12/55/black-47377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AutoShape 10" descr="http://pixabay.com/static/uploads/photo/2012/05/04/12/55/black-47377_640.png?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25" name="Picture 12" descr="http://vector-magz.com/wp-content/uploads/2013/10/kangaroo-silhouette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370" t="27779" r="16666" b="31480"/>
          <a:stretch>
            <a:fillRect/>
          </a:stretch>
        </p:blipFill>
        <p:spPr bwMode="auto">
          <a:xfrm>
            <a:off x="3857625" y="2357438"/>
            <a:ext cx="2428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Box 17"/>
          <p:cNvSpPr txBox="1">
            <a:spLocks noChangeArrowheads="1"/>
          </p:cNvSpPr>
          <p:nvPr/>
        </p:nvSpPr>
        <p:spPr bwMode="auto">
          <a:xfrm>
            <a:off x="1857375" y="4357688"/>
            <a:ext cx="557212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7030A0"/>
                </a:solidFill>
              </a:rPr>
              <a:t>Он высокий и пятнистый</a:t>
            </a:r>
          </a:p>
          <a:p>
            <a:r>
              <a:rPr lang="ru-RU" sz="3200" b="1">
                <a:solidFill>
                  <a:srgbClr val="7030A0"/>
                </a:solidFill>
              </a:rPr>
              <a:t>С длинной-длинной шеей,</a:t>
            </a:r>
          </a:p>
          <a:p>
            <a:r>
              <a:rPr lang="ru-RU" sz="3200" b="1">
                <a:solidFill>
                  <a:srgbClr val="7030A0"/>
                </a:solidFill>
              </a:rPr>
              <a:t>И питается он листьями –</a:t>
            </a:r>
          </a:p>
          <a:p>
            <a:r>
              <a:rPr lang="ru-RU" sz="3200" b="1">
                <a:solidFill>
                  <a:srgbClr val="7030A0"/>
                </a:solidFill>
              </a:rPr>
              <a:t>Листьями деревьев.</a:t>
            </a:r>
          </a:p>
        </p:txBody>
      </p:sp>
      <p:pic>
        <p:nvPicPr>
          <p:cNvPr id="11" name="Picture 9" descr="C:\Documents and Settings\Admin.MICROSOF-16EDFE.011\Рабочий стол\smail24 (1).gif"/>
          <p:cNvPicPr>
            <a:picLocks noChangeAspect="1" noChangeArrowheads="1" noCrop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50" y="128587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C:\Documents and Settings\Admin.MICROSOF-16EDFE.011\Рабочий стол\smail24 (1).gif"/>
          <p:cNvPicPr>
            <a:picLocks noChangeAspect="1" noChangeArrowheads="1" noCrop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8" y="128587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4" descr="C:\Documents and Settings\Admin.MICROSOF-16EDFE.011\Рабочий стол\smail25 (1).gif"/>
          <p:cNvPicPr>
            <a:picLocks noChangeAspect="1" noChangeArrowheads="1" noCrop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88" y="1214438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ч.школа 10. Природ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10. Природа</Template>
  <TotalTime>1413</TotalTime>
  <Words>55</Words>
  <Application>Microsoft Office PowerPoint</Application>
  <PresentationFormat>Экран (4:3)</PresentationFormat>
  <Paragraphs>19</Paragraphs>
  <Slides>12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нач.школа 10. Природа</vt:lpstr>
      <vt:lpstr>АВТОМАТИЗАЦИЯ ЗВУКА Р В СЛОВАХ</vt:lpstr>
      <vt:lpstr>Слайд 2</vt:lpstr>
      <vt:lpstr>НАЗОВИТЕ СЛОВА СО ЗВУКОМ Р</vt:lpstr>
      <vt:lpstr>ГДЕ ЗВУК ЖИВЁТ</vt:lpstr>
      <vt:lpstr>ОДИН - МНОГО</vt:lpstr>
      <vt:lpstr>НАЗОВИТЕ ОДНИМ СЛОВОМ</vt:lpstr>
      <vt:lpstr>ЧЕТВЁРТЫЙ ЛИШНИЙ</vt:lpstr>
      <vt:lpstr>Попробуй ещё раз!</vt:lpstr>
      <vt:lpstr>ОТГАДАЙТЕ ЗАГАДКУ</vt:lpstr>
      <vt:lpstr>ФРУКТЫ - ОВОЩИ</vt:lpstr>
      <vt:lpstr>РЕБУСЫ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1</cp:lastModifiedBy>
  <cp:revision>118</cp:revision>
  <dcterms:created xsi:type="dcterms:W3CDTF">2013-10-19T08:15:38Z</dcterms:created>
  <dcterms:modified xsi:type="dcterms:W3CDTF">2020-04-06T10:15:21Z</dcterms:modified>
</cp:coreProperties>
</file>