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64" r:id="rId5"/>
    <p:sldId id="265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E09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FE89DE-5C14-4E53-8EB9-BD13ED76948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FA67E-F504-4DD9-B344-9840DABA1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FE89DE-5C14-4E53-8EB9-BD13ED76948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FA67E-F504-4DD9-B344-9840DABA1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FE89DE-5C14-4E53-8EB9-BD13ED76948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FA67E-F504-4DD9-B344-9840DABA1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FE89DE-5C14-4E53-8EB9-BD13ED76948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FA67E-F504-4DD9-B344-9840DABA1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FE89DE-5C14-4E53-8EB9-BD13ED76948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FA67E-F504-4DD9-B344-9840DABA1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FE89DE-5C14-4E53-8EB9-BD13ED76948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FA67E-F504-4DD9-B344-9840DABA1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FE89DE-5C14-4E53-8EB9-BD13ED76948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FA67E-F504-4DD9-B344-9840DABA1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FE89DE-5C14-4E53-8EB9-BD13ED76948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FA67E-F504-4DD9-B344-9840DABA1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FE89DE-5C14-4E53-8EB9-BD13ED76948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FA67E-F504-4DD9-B344-9840DABA1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FE89DE-5C14-4E53-8EB9-BD13ED76948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FA67E-F504-4DD9-B344-9840DABA1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FE89DE-5C14-4E53-8EB9-BD13ED76948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FA67E-F504-4DD9-B344-9840DABA1B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DFE89DE-5C14-4E53-8EB9-BD13ED76948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C6FA67E-F504-4DD9-B344-9840DABA1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1%20&#1084;&#1091;&#1079;&#1099;&#1082;&#1072;%201%20&#1091;&#1088;&#1086;&#1082;%20&#1087;&#1100;&#1077;&#1089;&#1072;\Grig_Svadebnyiy_Den_v_Trolhaug..%20(Pletnev).mp3" TargetMode="External"/><Relationship Id="rId5" Type="http://schemas.openxmlformats.org/officeDocument/2006/relationships/image" Target="../media/image5.png"/><Relationship Id="rId4" Type="http://schemas.openxmlformats.org/officeDocument/2006/relationships/hyperlink" Target="https://artchive.ru/artists/62420~Adol'f_Tidemand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1%20&#1084;&#1091;&#1079;&#1099;&#1082;&#1072;%201%20&#1091;&#1088;&#1086;&#1082;%20&#1087;&#1100;&#1077;&#1089;&#1072;\&#1050;&#1083;&#1086;&#1076;%20&#1044;&#1077;&#1073;&#1102;&#1089;&#1089;&#1080;_-_&#1044;&#1077;&#1074;&#1091;&#1096;&#1082;&#1072;%20&#1089;%20&#1074;&#1086;&#1083;&#1086;&#1089;&#1072;&#1084;&#1080;%20&#1094;&#1074;&#1077;&#1090;&#1072;%20&#1083;&#1100;&#1085;&#1072;.mp3" TargetMode="Externa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1%20&#1084;&#1091;&#1079;&#1099;&#1082;&#1072;%201%20&#1091;&#1088;&#1086;&#1082;%20&#1087;&#1100;&#1077;&#1089;&#1072;\&#1050;&#1083;&#1086;&#1076;%20&#1044;&#1077;&#1073;&#1102;&#1089;&#1089;&#1080;_-_&#1051;&#1091;&#1085;&#1085;&#1099;&#1081;%20&#1057;&#1074;&#1077;&#1090;%20(Clair%20de%20Lune).mp3" TargetMode="Externa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8568952" cy="2016224"/>
          </a:xfrm>
        </p:spPr>
        <p:txBody>
          <a:bodyPr>
            <a:normAutofit fontScale="25000" lnSpcReduction="20000"/>
          </a:bodyPr>
          <a:lstStyle/>
          <a:p>
            <a:r>
              <a:rPr lang="en-US" sz="6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6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6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6000" b="1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Тема</a:t>
            </a:r>
            <a:r>
              <a:rPr lang="en-US" sz="160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: </a:t>
            </a:r>
            <a:r>
              <a:rPr lang="en-US" sz="16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160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Пианистические</a:t>
            </a:r>
            <a:r>
              <a:rPr lang="en-US" sz="16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160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навыки</a:t>
            </a:r>
            <a:r>
              <a:rPr lang="en-US" sz="16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160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работы</a:t>
            </a:r>
            <a:r>
              <a:rPr lang="en-US" sz="16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160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над</a:t>
            </a:r>
            <a:r>
              <a:rPr lang="ru-RU" sz="16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звуком </a:t>
            </a:r>
          </a:p>
          <a:p>
            <a:pPr algn="ctr"/>
            <a:r>
              <a:rPr lang="ru-RU" sz="16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на примере классического</a:t>
            </a:r>
            <a:r>
              <a:rPr lang="en-US" sz="16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р</a:t>
            </a:r>
            <a:r>
              <a:rPr lang="ru-RU" sz="160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епертуара</a:t>
            </a:r>
            <a:endParaRPr lang="ru-RU" sz="16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r>
              <a:rPr lang="en-US" sz="1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6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6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6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6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6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6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6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</a:t>
            </a:r>
          </a:p>
          <a:p>
            <a:endParaRPr lang="ru-RU" sz="6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6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                                                                                </a:t>
            </a:r>
            <a:r>
              <a:rPr lang="en-US" sz="6400" b="1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Преподаватель</a:t>
            </a:r>
            <a:r>
              <a:rPr lang="en-US" sz="6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: </a:t>
            </a:r>
            <a:r>
              <a:rPr lang="en-US" sz="6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Фоменко</a:t>
            </a:r>
            <a:r>
              <a:rPr lang="en-US" sz="6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6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Ирина</a:t>
            </a:r>
            <a:r>
              <a:rPr lang="en-US" sz="6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6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Владимировна</a:t>
            </a:r>
            <a:r>
              <a:rPr lang="en-US" sz="6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,</a:t>
            </a:r>
            <a:endParaRPr lang="ru-RU" sz="6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r>
              <a:rPr lang="ru-RU" sz="6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                                                                                                         </a:t>
            </a:r>
            <a:r>
              <a:rPr lang="en-US" sz="6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6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высшая</a:t>
            </a:r>
            <a:r>
              <a:rPr lang="en-US" sz="6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6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квалиф</a:t>
            </a:r>
            <a:r>
              <a:rPr lang="en-US" sz="6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. </a:t>
            </a:r>
            <a:r>
              <a:rPr lang="en-US" sz="6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категория</a:t>
            </a:r>
            <a:endParaRPr lang="ru-RU" sz="6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r>
              <a:rPr lang="en-US" b="1" dirty="0">
                <a:solidFill>
                  <a:schemeClr val="tx1"/>
                </a:solidFill>
                <a:latin typeface="+mj-lt"/>
              </a:rPr>
              <a:t> </a:t>
            </a:r>
            <a:endParaRPr lang="ru-RU" dirty="0">
              <a:solidFill>
                <a:schemeClr val="tx1"/>
              </a:solidFill>
              <a:latin typeface="+mj-lt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черни портре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260648"/>
            <a:ext cx="9036496" cy="59766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риг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-387424"/>
            <a:ext cx="7772400" cy="1658665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Свадебная процессия в </a:t>
            </a:r>
            <a:r>
              <a:rPr lang="ru-RU" sz="2400" b="1" dirty="0" err="1" smtClean="0"/>
              <a:t>Хардангере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/>
          </a:p>
        </p:txBody>
      </p:sp>
      <p:pic>
        <p:nvPicPr>
          <p:cNvPr id="4" name="Рисунок 3" descr="картина Свадебная процессия в .web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980728"/>
            <a:ext cx="6552728" cy="469729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660232" y="5157192"/>
            <a:ext cx="216024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hlinkClick r:id="rId4"/>
            </a:endParaRPr>
          </a:p>
          <a:p>
            <a:endParaRPr lang="ru-RU" sz="1200" b="1" dirty="0" smtClean="0">
              <a:latin typeface="Tahoma" pitchFamily="34" charset="0"/>
              <a:ea typeface="Tahoma" pitchFamily="34" charset="0"/>
              <a:cs typeface="Tahoma" pitchFamily="34" charset="0"/>
              <a:hlinkClick r:id="rId4"/>
            </a:endParaRPr>
          </a:p>
          <a:p>
            <a:r>
              <a:rPr lang="ru-RU" sz="1200" b="1" dirty="0" smtClean="0">
                <a:latin typeface="Tahoma" pitchFamily="34" charset="0"/>
                <a:ea typeface="Tahoma" pitchFamily="34" charset="0"/>
                <a:cs typeface="Tahoma" pitchFamily="34" charset="0"/>
                <a:hlinkClick r:id="rId4"/>
              </a:rPr>
              <a:t>Адольф </a:t>
            </a:r>
            <a:r>
              <a:rPr lang="ru-RU" sz="1200" b="1" dirty="0" err="1" smtClean="0">
                <a:latin typeface="Tahoma" pitchFamily="34" charset="0"/>
                <a:ea typeface="Tahoma" pitchFamily="34" charset="0"/>
                <a:cs typeface="Tahoma" pitchFamily="34" charset="0"/>
                <a:hlinkClick r:id="rId4"/>
              </a:rPr>
              <a:t>Тидеманд</a:t>
            </a:r>
            <a:r>
              <a:rPr lang="ru-RU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200" b="1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Живопись</a:t>
            </a:r>
            <a:r>
              <a:rPr lang="ru-RU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1848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6237312"/>
            <a:ext cx="72728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Э.Григ «Свадебный день» (аудиозапись в исполнении автора)</a:t>
            </a:r>
            <a:endParaRPr lang="ru-RU" sz="1400" dirty="0"/>
          </a:p>
        </p:txBody>
      </p:sp>
      <p:pic>
        <p:nvPicPr>
          <p:cNvPr id="8" name="Grig_Svadebnyiy_Den_v_Trolhaug.. (Pletnev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740352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163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772400" cy="1658665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/>
          </a:p>
        </p:txBody>
      </p:sp>
      <p:pic>
        <p:nvPicPr>
          <p:cNvPr id="6" name="Рисунок 5" descr="дебюссии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103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Девушка с волосами цвета льна</a:t>
            </a:r>
            <a:br>
              <a:rPr lang="ru-RU" sz="3200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20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Клод </a:t>
            </a:r>
            <a:r>
              <a:rPr lang="ru-RU" sz="2000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Дебюссии</a:t>
            </a:r>
            <a:endParaRPr lang="ru-RU" sz="2000" b="1" dirty="0">
              <a:solidFill>
                <a:srgbClr val="0070C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Содержимое 3" descr="девушка с волосвми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23728" y="1268760"/>
            <a:ext cx="4608512" cy="5083045"/>
          </a:xfrm>
          <a:prstGeom prst="rect">
            <a:avLst/>
          </a:prstGeom>
        </p:spPr>
      </p:pic>
      <p:pic>
        <p:nvPicPr>
          <p:cNvPr id="5" name="Клод Дебюсси_-_Девушка с волосами цвета ль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876256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09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183562" cy="105251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Лунный свет</a:t>
            </a:r>
            <a:br>
              <a:rPr lang="ru-RU" sz="3200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20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Клод Дебюсси</a:t>
            </a:r>
            <a:endParaRPr lang="ru-RU" sz="2000" b="1" dirty="0">
              <a:solidFill>
                <a:srgbClr val="0070C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" name="Рисунок 4" descr="лунный све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1335950"/>
            <a:ext cx="6336704" cy="4752528"/>
          </a:xfrm>
          <a:prstGeom prst="rect">
            <a:avLst/>
          </a:prstGeom>
        </p:spPr>
      </p:pic>
      <p:pic>
        <p:nvPicPr>
          <p:cNvPr id="7" name="Клод Дебюсси_-_Лунный Свет (Clair de Lun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452320" y="5805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128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181</TotalTime>
  <Words>24</Words>
  <Application>Microsoft Office PowerPoint</Application>
  <PresentationFormat>Экран (4:3)</PresentationFormat>
  <Paragraphs>25</Paragraphs>
  <Slides>7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Слайд 1</vt:lpstr>
      <vt:lpstr>Слайд 2</vt:lpstr>
      <vt:lpstr>Слайд 3</vt:lpstr>
      <vt:lpstr>Свадебная процессия в Хардангере </vt:lpstr>
      <vt:lpstr>  </vt:lpstr>
      <vt:lpstr>Девушка с волосами цвета льна Клод Дебюссии</vt:lpstr>
      <vt:lpstr>Лунный свет Клод Дебюсси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</cp:revision>
  <dcterms:created xsi:type="dcterms:W3CDTF">2020-02-02T13:42:21Z</dcterms:created>
  <dcterms:modified xsi:type="dcterms:W3CDTF">2020-03-25T14:30:35Z</dcterms:modified>
</cp:coreProperties>
</file>