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5" r:id="rId3"/>
    <p:sldId id="273" r:id="rId4"/>
    <p:sldId id="267" r:id="rId5"/>
    <p:sldId id="259" r:id="rId6"/>
    <p:sldId id="264" r:id="rId7"/>
    <p:sldId id="272" r:id="rId8"/>
    <p:sldId id="268" r:id="rId9"/>
    <p:sldId id="271" r:id="rId10"/>
    <p:sldId id="274" r:id="rId11"/>
    <p:sldId id="269" r:id="rId12"/>
    <p:sldId id="262" r:id="rId13"/>
    <p:sldId id="260" r:id="rId14"/>
    <p:sldId id="263" r:id="rId15"/>
    <p:sldId id="258" r:id="rId16"/>
    <p:sldId id="261" r:id="rId17"/>
    <p:sldId id="265" r:id="rId18"/>
    <p:sldId id="266" r:id="rId19"/>
    <p:sldId id="270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63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383CC-B9AE-48C8-8A25-C818AFDEED42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9E3F-3AD4-4377-840B-936B8FFBE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383CC-B9AE-48C8-8A25-C818AFDEED42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9E3F-3AD4-4377-840B-936B8FFBE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383CC-B9AE-48C8-8A25-C818AFDEED42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9E3F-3AD4-4377-840B-936B8FFBE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383CC-B9AE-48C8-8A25-C818AFDEED42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9E3F-3AD4-4377-840B-936B8FFBE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383CC-B9AE-48C8-8A25-C818AFDEED42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9E3F-3AD4-4377-840B-936B8FFBE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383CC-B9AE-48C8-8A25-C818AFDEED42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9E3F-3AD4-4377-840B-936B8FFBEA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383CC-B9AE-48C8-8A25-C818AFDEED42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9E3F-3AD4-4377-840B-936B8FFBE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383CC-B9AE-48C8-8A25-C818AFDEED42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9E3F-3AD4-4377-840B-936B8FFBE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383CC-B9AE-48C8-8A25-C818AFDEED42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9E3F-3AD4-4377-840B-936B8FFBE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383CC-B9AE-48C8-8A25-C818AFDEED42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229E3F-3AD4-4377-840B-936B8FFBE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383CC-B9AE-48C8-8A25-C818AFDEED42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9E3F-3AD4-4377-840B-936B8FFBE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67383CC-B9AE-48C8-8A25-C818AFDEED42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0C229E3F-3AD4-4377-840B-936B8FFBE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Весёлая артикуляционная гимнастика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3857448"/>
            <a:ext cx="5519936" cy="2725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38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924" y="1096962"/>
            <a:ext cx="3594020" cy="499633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3092" y="1061646"/>
            <a:ext cx="2923284" cy="4892456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Месим тесто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40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124744"/>
            <a:ext cx="3528392" cy="485240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211054"/>
            <a:ext cx="3024336" cy="4738226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Вкусное варенье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45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096962"/>
            <a:ext cx="3384376" cy="499276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9425" y="1452397"/>
            <a:ext cx="3220967" cy="4147708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дятел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67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932" y="1096962"/>
            <a:ext cx="3497996" cy="485231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0941" y="1313007"/>
            <a:ext cx="3441459" cy="4348241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Комарик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64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325" y="1096962"/>
            <a:ext cx="3677599" cy="506834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1732" y="1301651"/>
            <a:ext cx="3574684" cy="4287589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Киска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63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096962"/>
            <a:ext cx="3672408" cy="5212357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9377" y="1399135"/>
            <a:ext cx="3681865" cy="4406129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Индюк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24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932" y="1096962"/>
            <a:ext cx="3353980" cy="485231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4696" y="1484784"/>
            <a:ext cx="3523688" cy="396044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Грибок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26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891" y="1096962"/>
            <a:ext cx="3258037" cy="48884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412776"/>
            <a:ext cx="3725517" cy="4104456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парус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07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99" y="1096962"/>
            <a:ext cx="3450045" cy="517653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5149" y="1340768"/>
            <a:ext cx="3618354" cy="432048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Маляр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58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096962"/>
            <a:ext cx="3240360" cy="486191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6397" y="1412776"/>
            <a:ext cx="3670019" cy="3888432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Чашечка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76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096962"/>
            <a:ext cx="3528392" cy="478030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0187" y="1196753"/>
            <a:ext cx="2784181" cy="4466712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Лягушка и слоник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9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rot="19140000">
            <a:off x="473703" y="1764743"/>
            <a:ext cx="5212080" cy="1089427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молодец!!!</a:t>
            </a:r>
            <a:endParaRPr lang="ru-RU" sz="60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7522" y="2851293"/>
            <a:ext cx="4188894" cy="3602043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 rot="19140000">
            <a:off x="1329461" y="2229070"/>
            <a:ext cx="5794760" cy="623314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☼    ☼     ☼     ☼    ☼</a:t>
            </a:r>
            <a:endParaRPr lang="ru-RU" sz="44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44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44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  </a:t>
            </a:r>
            <a:endParaRPr lang="ru-RU" sz="44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23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99" y="1096962"/>
            <a:ext cx="3450045" cy="478031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0218" y="1382499"/>
            <a:ext cx="3440174" cy="3918709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ёжик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98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907" y="1096962"/>
            <a:ext cx="3570045" cy="492441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927" y="1309347"/>
            <a:ext cx="3726497" cy="4352466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часики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27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40" y="1096962"/>
            <a:ext cx="3401972" cy="49243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4550" y="1340768"/>
            <a:ext cx="3459858" cy="432048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Футбол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2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99" y="1096962"/>
            <a:ext cx="3378037" cy="506848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2953" y="1124745"/>
            <a:ext cx="3075431" cy="4968552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Чистим зубки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65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124744"/>
            <a:ext cx="3384376" cy="478037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213493"/>
            <a:ext cx="2808312" cy="4595035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Качели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50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907" y="1096962"/>
            <a:ext cx="3714061" cy="49226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362632"/>
            <a:ext cx="3382385" cy="4226607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расческа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77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096962"/>
            <a:ext cx="3600400" cy="465991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4318" y="1381038"/>
            <a:ext cx="3367656" cy="392017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Блинчики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43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35</Words>
  <Application>Microsoft Office PowerPoint</Application>
  <PresentationFormat>Экран (4:3)</PresentationFormat>
  <Paragraphs>25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Углы</vt:lpstr>
      <vt:lpstr>Весёлая артикуляционная гимнастика</vt:lpstr>
      <vt:lpstr>Лягушка и слоник</vt:lpstr>
      <vt:lpstr>ёжик</vt:lpstr>
      <vt:lpstr>часики</vt:lpstr>
      <vt:lpstr>Футбол</vt:lpstr>
      <vt:lpstr>Чистим зубки</vt:lpstr>
      <vt:lpstr>Качели</vt:lpstr>
      <vt:lpstr>расческа</vt:lpstr>
      <vt:lpstr>Блинчики</vt:lpstr>
      <vt:lpstr>Месим тесто</vt:lpstr>
      <vt:lpstr>Вкусное варенье</vt:lpstr>
      <vt:lpstr>дятел</vt:lpstr>
      <vt:lpstr>Комарик</vt:lpstr>
      <vt:lpstr>Киска</vt:lpstr>
      <vt:lpstr>Индюк</vt:lpstr>
      <vt:lpstr>Грибок</vt:lpstr>
      <vt:lpstr>парус</vt:lpstr>
      <vt:lpstr>Маляр</vt:lpstr>
      <vt:lpstr>Чашечка</vt:lpstr>
      <vt:lpstr>молодец!!!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Весёлая артикуляционная гимнастика</dc:title>
  <dc:creator>.</dc:creator>
  <cp:lastModifiedBy>Старушенкова Алена Евгеньевна</cp:lastModifiedBy>
  <cp:revision>10</cp:revision>
  <dcterms:created xsi:type="dcterms:W3CDTF">2012-12-01T20:16:54Z</dcterms:created>
  <dcterms:modified xsi:type="dcterms:W3CDTF">2018-03-22T08:13:18Z</dcterms:modified>
</cp:coreProperties>
</file>