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F6C5C-A58A-4DD9-BD3D-FD086F18EEF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920D0-C20C-4834-BE25-31083E74B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37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slide" Target="slide5.xml"/><Relationship Id="rId10" Type="http://schemas.openxmlformats.org/officeDocument/2006/relationships/image" Target="../media/image8.jpeg"/><Relationship Id="rId4" Type="http://schemas.openxmlformats.org/officeDocument/2006/relationships/slide" Target="slide3.xml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7.jpeg"/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5.jpeg"/><Relationship Id="rId5" Type="http://schemas.openxmlformats.org/officeDocument/2006/relationships/image" Target="../media/image11.jpeg"/><Relationship Id="rId10" Type="http://schemas.microsoft.com/office/2007/relationships/hdphoto" Target="../media/hdphoto2.wdp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microsoft.com/office/2007/relationships/hdphoto" Target="../media/hdphoto6.wdp"/><Relationship Id="rId3" Type="http://schemas.openxmlformats.org/officeDocument/2006/relationships/image" Target="../media/image3.jpeg"/><Relationship Id="rId7" Type="http://schemas.openxmlformats.org/officeDocument/2006/relationships/image" Target="../media/image20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microsoft.com/office/2007/relationships/hdphoto" Target="../media/hdphoto5.wdp"/><Relationship Id="rId5" Type="http://schemas.openxmlformats.org/officeDocument/2006/relationships/image" Target="../media/image19.jpeg"/><Relationship Id="rId1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8.jpeg"/><Relationship Id="rId9" Type="http://schemas.microsoft.com/office/2007/relationships/hdphoto" Target="../media/hdphoto4.wdp"/><Relationship Id="rId1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3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1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13" Type="http://schemas.openxmlformats.org/officeDocument/2006/relationships/image" Target="../media/image37.jpeg"/><Relationship Id="rId3" Type="http://schemas.openxmlformats.org/officeDocument/2006/relationships/image" Target="../media/image3.jpeg"/><Relationship Id="rId7" Type="http://schemas.openxmlformats.org/officeDocument/2006/relationships/image" Target="../media/image34.jpeg"/><Relationship Id="rId12" Type="http://schemas.microsoft.com/office/2007/relationships/hdphoto" Target="../media/hdphoto10.wdp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11" Type="http://schemas.openxmlformats.org/officeDocument/2006/relationships/image" Target="../media/image36.jpeg"/><Relationship Id="rId5" Type="http://schemas.openxmlformats.org/officeDocument/2006/relationships/image" Target="../media/image33.jpeg"/><Relationship Id="rId15" Type="http://schemas.microsoft.com/office/2007/relationships/hdphoto" Target="../media/hdphoto11.wdp"/><Relationship Id="rId10" Type="http://schemas.microsoft.com/office/2007/relationships/hdphoto" Target="../media/hdphoto9.wdp"/><Relationship Id="rId4" Type="http://schemas.openxmlformats.org/officeDocument/2006/relationships/image" Target="../media/image32.jpeg"/><Relationship Id="rId9" Type="http://schemas.openxmlformats.org/officeDocument/2006/relationships/image" Target="../media/image35.jpeg"/><Relationship Id="rId1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96089445-1024x843_5a4b8e04bb5d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702177">
            <a:off x="4855932" y="4997781"/>
            <a:ext cx="2219127" cy="81743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Интерактивный 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тренажер по обучению грамоте</a:t>
            </a: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1251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33" y="365221"/>
            <a:ext cx="9036496" cy="794519"/>
          </a:xfrm>
        </p:spPr>
        <p:txBody>
          <a:bodyPr/>
          <a:lstStyle/>
          <a:p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«Измерь слово»</a:t>
            </a:r>
            <a:endParaRPr lang="ru-RU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712968" cy="3800213"/>
          </a:xfrm>
        </p:spPr>
        <p:txBody>
          <a:bodyPr>
            <a:normAutofit/>
          </a:bodyPr>
          <a:lstStyle/>
          <a:p>
            <a:pPr algn="just"/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закреплять у детей представление о понятии «слог»; упражнять в делении слов на слоги, определении количества слогов в слове.</a:t>
            </a:r>
          </a:p>
          <a:p>
            <a:pPr algn="l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Навигация:  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последовательный переход к следующему слайду осуществляется по стрелке;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-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ыбор слов в каждом задании осуществляется нажатием на предметные картинки в правой части   слайда. </a:t>
            </a:r>
          </a:p>
          <a:p>
            <a:endParaRPr lang="ru-RU" sz="1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УСПЕХОВ!</a:t>
            </a:r>
            <a:b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l"/>
            <a:r>
              <a:rPr lang="ru-RU" sz="1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algn="l"/>
            <a:endParaRPr lang="ru-RU" sz="1400" dirty="0" smtClean="0">
              <a:solidFill>
                <a:schemeClr val="tx1"/>
              </a:solidFill>
              <a:latin typeface="+mj-lt"/>
            </a:endParaRPr>
          </a:p>
          <a:p>
            <a:pPr algn="l"/>
            <a:r>
              <a:rPr lang="ru-RU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j-lt"/>
              </a:rPr>
              <a:t>                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               </a:t>
            </a:r>
          </a:p>
        </p:txBody>
      </p:sp>
      <p:sp>
        <p:nvSpPr>
          <p:cNvPr id="50" name="Управляющая кнопка: домой 49">
            <a:hlinkClick r:id="rId4" action="ppaction://hlinksldjump" highlightClick="1"/>
          </p:cNvPr>
          <p:cNvSpPr/>
          <p:nvPr/>
        </p:nvSpPr>
        <p:spPr>
          <a:xfrm>
            <a:off x="6948264" y="6137920"/>
            <a:ext cx="792088" cy="720080"/>
          </a:xfrm>
          <a:prstGeom prst="actionButtonHome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>
            <a:hlinkClick r:id="" action="ppaction://hlinkshowjump?jump=nextslide"/>
          </p:cNvPr>
          <p:cNvSpPr/>
          <p:nvPr/>
        </p:nvSpPr>
        <p:spPr>
          <a:xfrm>
            <a:off x="8000995" y="6165304"/>
            <a:ext cx="835179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490" r="38061"/>
          <a:stretch>
            <a:fillRect/>
          </a:stretch>
        </p:blipFill>
        <p:spPr>
          <a:xfrm>
            <a:off x="1777118" y="3884307"/>
            <a:ext cx="1796683" cy="1818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" name="Рисунок 29">
            <a:hlinkClick r:id="" action="ppaction://noaction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661" y="3996276"/>
            <a:ext cx="1388132" cy="1638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Рисунок 30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946" y="3899382"/>
            <a:ext cx="1425143" cy="1796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65" y="3697493"/>
            <a:ext cx="1651672" cy="1892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057" b="44057"/>
          <a:stretch>
            <a:fillRect/>
          </a:stretch>
        </p:blipFill>
        <p:spPr>
          <a:xfrm>
            <a:off x="1661601" y="3573016"/>
            <a:ext cx="480146" cy="962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6" name="Группа 45"/>
          <p:cNvGrpSpPr/>
          <p:nvPr/>
        </p:nvGrpSpPr>
        <p:grpSpPr>
          <a:xfrm>
            <a:off x="610491" y="5551098"/>
            <a:ext cx="7720926" cy="410169"/>
            <a:chOff x="117914" y="5157192"/>
            <a:chExt cx="8718260" cy="619433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>
              <a:off x="117914" y="5284719"/>
              <a:ext cx="871826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117914" y="5661248"/>
              <a:ext cx="871826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619932" y="5157192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1115616" y="5157192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1691680" y="518208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2193480" y="518208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2718671" y="516580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3167844" y="5157192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6660232" y="518208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6228184" y="5200561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5724128" y="516580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5228216" y="518208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4680012" y="518208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4175956" y="518208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3656608" y="518208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8012979" y="516580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7596336" y="5165808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>
              <a:off x="7120447" y="5157192"/>
              <a:ext cx="72008" cy="5760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Рисунок 2">
            <a:hlinkClick r:id="" action="ppaction://noaction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756" y="4005063"/>
            <a:ext cx="1342016" cy="1584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8551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29" r="39000"/>
          <a:stretch>
            <a:fillRect/>
          </a:stretch>
        </p:blipFill>
        <p:spPr>
          <a:xfrm>
            <a:off x="-1908720" y="980728"/>
            <a:ext cx="5580000" cy="3970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4427984" y="476672"/>
            <a:ext cx="0" cy="599225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hlinkClick r:id="" action="ppaction://noaction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08" y="1909981"/>
            <a:ext cx="1897508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8316416" y="6165304"/>
            <a:ext cx="660898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296" y="260648"/>
            <a:ext cx="876300" cy="1238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297" y="3802823"/>
            <a:ext cx="1124292" cy="1745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167" b="98333" l="1333" r="98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532"/>
          <a:stretch/>
        </p:blipFill>
        <p:spPr>
          <a:xfrm>
            <a:off x="4644008" y="260648"/>
            <a:ext cx="1628348" cy="1840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6" r="11738"/>
          <a:stretch/>
        </p:blipFill>
        <p:spPr>
          <a:xfrm>
            <a:off x="6346950" y="176915"/>
            <a:ext cx="1230734" cy="160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04864"/>
            <a:ext cx="1383043" cy="138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Пользователь\Desktop\c675d3477f64.png"/>
          <p:cNvPicPr>
            <a:picLocks noChangeAspect="1" noChangeArrowheads="1"/>
          </p:cNvPicPr>
          <p:nvPr/>
        </p:nvPicPr>
        <p:blipFill rotWithShape="1">
          <a:blip r:embed="rId13"/>
          <a:srcRect l="9206" t="3772" r="7825"/>
          <a:stretch/>
        </p:blipFill>
        <p:spPr bwMode="auto">
          <a:xfrm>
            <a:off x="6962317" y="2971129"/>
            <a:ext cx="2007968" cy="312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442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childTnLst>
                                    <p:animMotion origin="layout" path="M -0.05834 -0.06064 L -0.54462 0.39074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23" y="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-0.05591 0.00672 L -0.62084 0.42662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47" y="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childTnLst>
                                    <p:animMotion origin="layout" path="M -0.05503 -0.03635 L -0.33351 0.20023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24" y="1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path" presetSubtype="0" accel="50000" decel="50000" fill="hold" nodeType="clickEffect">
                                  <p:childTnLst>
                                    <p:animMotion origin="layout" path="M 0.00451 -0.06597 L -0.24549 -0.06597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4644008" y="260648"/>
            <a:ext cx="0" cy="6048672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795" r="37795"/>
          <a:stretch>
            <a:fillRect/>
          </a:stretch>
        </p:blipFill>
        <p:spPr>
          <a:xfrm>
            <a:off x="-1908720" y="908720"/>
            <a:ext cx="5400600" cy="4091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8299764" y="6165304"/>
            <a:ext cx="737231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hlinkClick r:id="" action="ppaction://noaction"/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000" l="313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877655"/>
            <a:ext cx="1368152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46" y="260648"/>
            <a:ext cx="1228154" cy="1737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356992"/>
            <a:ext cx="1118170" cy="165902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88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52" y="260648"/>
            <a:ext cx="1846064" cy="1661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64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085184"/>
            <a:ext cx="1521219" cy="1499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88840"/>
            <a:ext cx="1419598" cy="1250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Users\Пользователь\Desktop\c675d3477f64.png"/>
          <p:cNvPicPr>
            <a:picLocks noChangeAspect="1" noChangeArrowheads="1"/>
          </p:cNvPicPr>
          <p:nvPr/>
        </p:nvPicPr>
        <p:blipFill rotWithShape="1">
          <a:blip r:embed="rId15"/>
          <a:srcRect l="9206" t="3772" r="7825"/>
          <a:stretch/>
        </p:blipFill>
        <p:spPr bwMode="auto">
          <a:xfrm>
            <a:off x="6997812" y="2954538"/>
            <a:ext cx="2007968" cy="312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232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childTnLst>
                                    <p:animMotion origin="layout" path="M -5.55556E-07 2.50694E-06 L -0.4533 -0.0145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4.44444E-06 -3.7037E-06 L -0.30035 0.16088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17" y="8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childTnLst>
                                    <p:animMotion origin="layout" path="M -2.5E-06 -1.08233E-06 L -0.58246 0.58696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" y="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childTnLst>
                                    <p:animMotion origin="layout" path="M 0 2.96296E-06 L -0.52917 0.4199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58" y="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355976" y="476672"/>
            <a:ext cx="236" cy="5904656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369990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389142" y="6165304"/>
            <a:ext cx="754858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1961045" cy="1818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152" y="1667624"/>
            <a:ext cx="1440160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62048">
            <a:off x="4716708" y="4156808"/>
            <a:ext cx="2059497" cy="1571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6872"/>
            <a:ext cx="1656065" cy="1071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hlinkClick r:id="" action="ppaction://noaction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80306">
            <a:off x="7497906" y="851217"/>
            <a:ext cx="2027847" cy="964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86" y="216440"/>
            <a:ext cx="1387591" cy="1387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Users\Пользователь\Desktop\c675d3477f64.png"/>
          <p:cNvPicPr>
            <a:picLocks noChangeAspect="1" noChangeArrowheads="1"/>
          </p:cNvPicPr>
          <p:nvPr/>
        </p:nvPicPr>
        <p:blipFill rotWithShape="1">
          <a:blip r:embed="rId11"/>
          <a:srcRect l="9206" t="3772" r="7825"/>
          <a:stretch/>
        </p:blipFill>
        <p:spPr bwMode="auto">
          <a:xfrm>
            <a:off x="7090455" y="3017696"/>
            <a:ext cx="2007968" cy="312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952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childTnLst>
                                    <p:animMotion origin="layout" path="M -3.05556E-06 -2.6087E-06 L -0.46944 0.3251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1.38889E-06 3.60777E-06 L -0.57986 0.60175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0" y="3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childTnLst>
                                    <p:animMotion origin="layout" path="M 2.77778E-07 2.22017E-07 L -0.40938 0.08395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childTnLst>
                                    <p:animMotion origin="layout" path="M 5.55556E-07 -1.18409E-06 L -0.46146 0.06267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4427984" y="404664"/>
            <a:ext cx="11529" cy="605836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3801854" cy="387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hlinkClick r:id="" action="ppaction://noaction"/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2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44824"/>
            <a:ext cx="160017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79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2656"/>
            <a:ext cx="2047776" cy="1535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897018"/>
            <a:ext cx="1563049" cy="1574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631" y="1926684"/>
            <a:ext cx="1428391" cy="1316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99" y="260648"/>
            <a:ext cx="1513503" cy="1513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hlinkClick r:id="" action="ppaction://noaction"/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429000"/>
            <a:ext cx="1760244" cy="1480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C:\Users\Пользователь\Desktop\c675d3477f64.png"/>
          <p:cNvPicPr>
            <a:picLocks noChangeAspect="1" noChangeArrowheads="1"/>
          </p:cNvPicPr>
          <p:nvPr/>
        </p:nvPicPr>
        <p:blipFill rotWithShape="1">
          <a:blip r:embed="rId16"/>
          <a:srcRect l="9206" t="3772" r="7825"/>
          <a:stretch/>
        </p:blipFill>
        <p:spPr bwMode="auto">
          <a:xfrm>
            <a:off x="7012631" y="3433846"/>
            <a:ext cx="2007968" cy="312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320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childTnLst>
                                    <p:animMotion origin="layout" path="M 3.33333E-06 -1.51711E-06 L -0.37396 0.2830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3.33333E-06 1.72988E-06 L -0.44271 0.34967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00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childTnLst>
                                    <p:animMotion origin="layout" path="M -1.11111E-06 4.36633E-06 L -0.66094 0.41813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childTnLst>
                                    <p:animMotion origin="layout" path="M 4.72222E-06 -2.22017E-07 L -0.29809 0.07424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67</Words>
  <Application>Microsoft Office PowerPoint</Application>
  <PresentationFormat>Экран (4:3)</PresentationFormat>
  <Paragraphs>19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Интерактивный  тренажер по обучению грамоте</vt:lpstr>
      <vt:lpstr>«Измерь слово»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 тренажер по обучению грамоте</dc:title>
  <dc:creator>Александра</dc:creator>
  <cp:lastModifiedBy>Александра</cp:lastModifiedBy>
  <cp:revision>3</cp:revision>
  <dcterms:created xsi:type="dcterms:W3CDTF">2020-04-07T11:14:53Z</dcterms:created>
  <dcterms:modified xsi:type="dcterms:W3CDTF">2020-04-07T12:16:40Z</dcterms:modified>
</cp:coreProperties>
</file>