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59" r:id="rId4"/>
    <p:sldId id="258" r:id="rId5"/>
    <p:sldId id="257" r:id="rId6"/>
    <p:sldId id="263" r:id="rId7"/>
    <p:sldId id="262" r:id="rId8"/>
    <p:sldId id="261" r:id="rId9"/>
    <p:sldId id="273" r:id="rId10"/>
    <p:sldId id="274" r:id="rId11"/>
    <p:sldId id="265" r:id="rId12"/>
    <p:sldId id="264" r:id="rId13"/>
    <p:sldId id="268" r:id="rId14"/>
    <p:sldId id="267" r:id="rId15"/>
    <p:sldId id="275" r:id="rId16"/>
    <p:sldId id="269" r:id="rId17"/>
    <p:sldId id="271" r:id="rId18"/>
    <p:sldId id="283" r:id="rId19"/>
    <p:sldId id="284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E5919-C052-4689-8BC5-1CF1BF229932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F4D88-3C06-4FDC-9A34-F94EBD5FA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4D88-3C06-4FDC-9A34-F94EBD5FAA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0.liveinternet.ru/images/attach/c/5/85/498/85498458_073c7bf6ea8a2c2e584697fc3ab64a8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266" y="1927835"/>
            <a:ext cx="9144000" cy="466951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6176" y="-11157"/>
            <a:ext cx="821630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FFFF00"/>
                </a:solidFill>
                <a:latin typeface="Monotype Corsiva" pitchFamily="66" charset="0"/>
              </a:rPr>
              <a:t>День космонавтики.</a:t>
            </a:r>
          </a:p>
          <a:p>
            <a:r>
              <a:rPr lang="ru-RU" sz="7200">
                <a:solidFill>
                  <a:srgbClr val="FFFF00"/>
                </a:solidFill>
                <a:latin typeface="Monotype Corsiva" pitchFamily="66" charset="0"/>
              </a:rPr>
              <a:t>Космонавты Кубани.</a:t>
            </a:r>
            <a:endParaRPr lang="ru-RU" sz="7200" dirty="0">
              <a:solidFill>
                <a:srgbClr val="FFFF00"/>
              </a:solidFill>
              <a:latin typeface="Monotype Corsiva" pitchFamily="66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ГКОУ КК школы-интерната </a:t>
            </a:r>
            <a:r>
              <a:rPr lang="ru-RU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ст-цы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Шкуринской </a:t>
            </a:r>
            <a:r>
              <a:rPr lang="ru-RU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Афанасиади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С.П.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i037.radikal.ru/1301/96/8eecfa134c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"/>
            <a:ext cx="4357686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786322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Monotype Corsiva" pitchFamily="66" charset="0"/>
              </a:rPr>
              <a:t>С. П. Королев</a:t>
            </a:r>
          </a:p>
        </p:txBody>
      </p:sp>
      <p:pic>
        <p:nvPicPr>
          <p:cNvPr id="34818" name="Picture 2" descr="http://kafanews.com/new/images/img267dc3640b83fad744485c353bde5a2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03084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.newsru.ua/pict/id/large/3749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7"/>
            <a:ext cx="4714876" cy="3643314"/>
          </a:xfrm>
          <a:prstGeom prst="rect">
            <a:avLst/>
          </a:prstGeom>
          <a:noFill/>
        </p:spPr>
      </p:pic>
      <p:pic>
        <p:nvPicPr>
          <p:cNvPr id="22532" name="Picture 4" descr="http://content.foto.mail.ru/mail/olga197403/_answers/i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4429124" cy="4290715"/>
          </a:xfrm>
          <a:prstGeom prst="rect">
            <a:avLst/>
          </a:prstGeom>
          <a:noFill/>
        </p:spPr>
      </p:pic>
      <p:pic>
        <p:nvPicPr>
          <p:cNvPr id="22534" name="Picture 6" descr="http://stat16.privet.ru/lr/0b05eaa9540039af43c6164d84ecbda4"/>
          <p:cNvPicPr>
            <a:picLocks noChangeAspect="1" noChangeArrowheads="1"/>
          </p:cNvPicPr>
          <p:nvPr/>
        </p:nvPicPr>
        <p:blipFill>
          <a:blip r:embed="rId4" cstate="print"/>
          <a:srcRect r="86" b="124"/>
          <a:stretch>
            <a:fillRect/>
          </a:stretch>
        </p:blipFill>
        <p:spPr bwMode="auto">
          <a:xfrm>
            <a:off x="0" y="0"/>
            <a:ext cx="4714908" cy="32453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57148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Животные-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9256" y="6027003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космонавты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7/94/500/94500831_4682843_dogdrawing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026"/>
            <a:ext cx="4863987" cy="6873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4942" y="307181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rgbClr val="FFFF00"/>
                </a:solidFill>
                <a:latin typeface="Monotype Corsiva" pitchFamily="66" charset="0"/>
              </a:rPr>
              <a:t>Лайка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g.ru/i/gallery/e50ed704/54798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922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FFFF00"/>
                </a:solidFill>
                <a:latin typeface="Monotype Corsiva" pitchFamily="66" charset="0"/>
              </a:rPr>
              <a:t>Белка и Стрелка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53.radikal.ru/i141/0904/3b/3c0edec529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3143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Юрий Алексеевич Гагарин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186" y="2675162"/>
            <a:ext cx="3609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</a:rPr>
              <a:t>(9 марта 1934 – 27 марта 1968)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s.mi9.com/uploads/other/4173/space-and-satellite_1920x1200_76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9339"/>
            <a:ext cx="9143999" cy="62586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0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Космическая орбитальная станция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iwishihadthis.com/wp-content/uploads/2010/12/spaces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910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2428868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solidFill>
                  <a:srgbClr val="FFFF00"/>
                </a:solidFill>
                <a:latin typeface="Monotype Corsiva" pitchFamily="66" charset="0"/>
              </a:rPr>
              <a:t>Скафандр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oskva.myrbs.ru/img/upload/0640x0480/00006065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72152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0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Искусственный</a:t>
            </a:r>
            <a:r>
              <a:rPr lang="ru-RU" sz="5400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спутник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AF540-5443-45D4-873D-AC29DA114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EC2D4C4-76F8-4AB6-A751-6C95D22106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74638"/>
            <a:ext cx="8075240" cy="5808117"/>
          </a:xfrm>
        </p:spPr>
      </p:pic>
    </p:spTree>
    <p:extLst>
      <p:ext uri="{BB962C8B-B14F-4D97-AF65-F5344CB8AC3E}">
        <p14:creationId xmlns:p14="http://schemas.microsoft.com/office/powerpoint/2010/main" val="3301072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E1A54-ADD9-4CDE-99D6-BB0D06AFB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0AB6DE9-2034-42F4-970C-82F3697D9F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74638"/>
            <a:ext cx="8075240" cy="5851525"/>
          </a:xfrm>
        </p:spPr>
      </p:pic>
    </p:spTree>
    <p:extLst>
      <p:ext uri="{BB962C8B-B14F-4D97-AF65-F5344CB8AC3E}">
        <p14:creationId xmlns:p14="http://schemas.microsoft.com/office/powerpoint/2010/main" val="370724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.progorodnn.ru/userfiles/picitem/img-20130702002011-20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214290"/>
            <a:ext cx="3317898" cy="1571636"/>
          </a:xfrm>
          <a:prstGeom prst="rect">
            <a:avLst/>
          </a:prstGeom>
          <a:noFill/>
        </p:spPr>
      </p:pic>
      <p:pic>
        <p:nvPicPr>
          <p:cNvPr id="1028" name="Picture 4" descr="http://stat16.privet.ru/lr/0b0b8c552d601ad98bbf5b44a067a4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496"/>
            <a:ext cx="2645653" cy="3047988"/>
          </a:xfrm>
          <a:prstGeom prst="rect">
            <a:avLst/>
          </a:prstGeom>
          <a:noFill/>
        </p:spPr>
      </p:pic>
      <p:pic>
        <p:nvPicPr>
          <p:cNvPr id="1038" name="Picture 14" descr="http://www.ulbiz.ru/afisha/photos/performances/120/main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00240"/>
            <a:ext cx="2234494" cy="2562221"/>
          </a:xfrm>
          <a:prstGeom prst="rect">
            <a:avLst/>
          </a:prstGeom>
          <a:noFill/>
        </p:spPr>
      </p:pic>
      <p:pic>
        <p:nvPicPr>
          <p:cNvPr id="1048" name="Picture 24" descr="http://www.defesanet.com.br/site/upload/news_image/2013/02/121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14290"/>
            <a:ext cx="2878281" cy="1759349"/>
          </a:xfrm>
          <a:prstGeom prst="rect">
            <a:avLst/>
          </a:prstGeom>
          <a:noFill/>
        </p:spPr>
      </p:pic>
      <p:pic>
        <p:nvPicPr>
          <p:cNvPr id="1050" name="Picture 26" descr="http://wallpaper.getwall.ru/9/preview/749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147691"/>
            <a:ext cx="3201903" cy="2353119"/>
          </a:xfrm>
          <a:prstGeom prst="rect">
            <a:avLst/>
          </a:prstGeom>
          <a:noFill/>
        </p:spPr>
      </p:pic>
      <p:pic>
        <p:nvPicPr>
          <p:cNvPr id="15" name="Picture 10" descr="Ракт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714744" y="214290"/>
            <a:ext cx="2182813" cy="3571876"/>
          </a:xfrm>
          <a:prstGeom prst="rect">
            <a:avLst/>
          </a:prstGeom>
        </p:spPr>
      </p:pic>
      <p:pic>
        <p:nvPicPr>
          <p:cNvPr id="1054" name="Picture 30" descr="http://www.langled.com/uploads_user/1000/665/0_209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4857760"/>
            <a:ext cx="2194614" cy="1624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2157" y="1357298"/>
            <a:ext cx="61943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9600" dirty="0">
                <a:solidFill>
                  <a:srgbClr val="FFFF00"/>
                </a:solidFill>
                <a:latin typeface="Monotype Corsiva" pitchFamily="66" charset="0"/>
              </a:rPr>
              <a:t>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ividvoyages.com/images/new-zealan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5429264"/>
            <a:ext cx="6000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Воздушный</a:t>
            </a:r>
            <a:r>
              <a:rPr lang="ru-RU" sz="6000" dirty="0">
                <a:solidFill>
                  <a:srgbClr val="FFFF00"/>
                </a:solidFill>
                <a:latin typeface="Monotype Corsiva" pitchFamily="66" charset="0"/>
              </a:rPr>
              <a:t> шар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mg.rufox.ru/files/big2/564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5842337"/>
            <a:ext cx="6357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Дирижабль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54.fastpic.ru/big/2013/0317/b9/7b622a9869a26ab32a5a0748c8fa04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12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5286388"/>
            <a:ext cx="39290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FFFF00"/>
                </a:solidFill>
                <a:latin typeface="Monotype Corsiva" pitchFamily="66" charset="0"/>
              </a:rPr>
              <a:t>Аэроплан</a:t>
            </a:r>
          </a:p>
          <a:p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46.fastpic.ru/big/2013/0418/01/7c55ba287fad304b090a87e659287d01.jpg"/>
          <p:cNvPicPr>
            <a:picLocks noChangeAspect="1" noChangeArrowheads="1"/>
          </p:cNvPicPr>
          <p:nvPr/>
        </p:nvPicPr>
        <p:blipFill>
          <a:blip r:embed="rId2" cstate="print"/>
          <a:srcRect b="85"/>
          <a:stretch>
            <a:fillRect/>
          </a:stretch>
        </p:blipFill>
        <p:spPr bwMode="auto">
          <a:xfrm>
            <a:off x="11670" y="0"/>
            <a:ext cx="913233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642918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Monotype Corsiva" pitchFamily="66" charset="0"/>
              </a:rPr>
              <a:t>Вертолет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628" y="6000768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FFFF00"/>
                </a:solidFill>
                <a:latin typeface="Monotype Corsiva" pitchFamily="66" charset="0"/>
              </a:rPr>
              <a:t>Самолет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4572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Ни хвоста, ни крыльев нет,</a:t>
            </a:r>
            <a:b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600" dirty="0">
                <a:solidFill>
                  <a:srgbClr val="FFFF00"/>
                </a:solidFill>
                <a:latin typeface="Monotype Corsiva" pitchFamily="66" charset="0"/>
              </a:rPr>
              <a:t>а летает до планет.</a:t>
            </a:r>
          </a:p>
        </p:txBody>
      </p:sp>
      <p:pic>
        <p:nvPicPr>
          <p:cNvPr id="19458" name="Picture 2" descr="http://img0.liveinternet.ru/images/attach/c/0/39/288/39288084_15998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5100" y="0"/>
            <a:ext cx="45589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7984" y="142852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ракета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Он не летчик, не пилот,</a:t>
            </a:r>
          </a:p>
          <a:p>
            <a:pPr fontAlgn="base"/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Он ведет не самолет,</a:t>
            </a:r>
          </a:p>
          <a:p>
            <a:pPr fontAlgn="base"/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А огромную ракету,</a:t>
            </a:r>
          </a:p>
          <a:p>
            <a:pPr fontAlgn="base"/>
            <a:r>
              <a:rPr lang="ru-RU" sz="4800" dirty="0">
                <a:solidFill>
                  <a:srgbClr val="FFFF00"/>
                </a:solidFill>
                <a:latin typeface="Monotype Corsiva" pitchFamily="66" charset="0"/>
              </a:rPr>
              <a:t>Дети, кто, скажите, это?</a:t>
            </a:r>
          </a:p>
        </p:txBody>
      </p:sp>
      <p:pic>
        <p:nvPicPr>
          <p:cNvPr id="20484" name="Picture 4" descr="http://www.mk.ru/upload/iblock_mk/475/6f/28/95/DETAIL_PICTURE__39453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91" y="0"/>
            <a:ext cx="457521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-14290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Monotype Corsiva" pitchFamily="66" charset="0"/>
              </a:rPr>
              <a:t>космонавт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zgrad.net/images/umor/images/d31/ee5b49999a6ca429383d939f4080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903"/>
            <a:ext cx="4786314" cy="681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5643578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Monotype Corsiva" pitchFamily="66" charset="0"/>
              </a:rPr>
              <a:t>К. Э. Циолковский</a:t>
            </a:r>
          </a:p>
        </p:txBody>
      </p:sp>
      <p:pic>
        <p:nvPicPr>
          <p:cNvPr id="1034" name="Picture 10" descr="http://cs5943.vkontakte.ru/u2008214/138062462/x_33807d9d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86314" y="-1"/>
            <a:ext cx="4357686" cy="5057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96</Words>
  <Application>Microsoft Office PowerPoint</Application>
  <PresentationFormat>Экран (4:3)</PresentationFormat>
  <Paragraphs>38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lenovo</cp:lastModifiedBy>
  <cp:revision>33</cp:revision>
  <dcterms:modified xsi:type="dcterms:W3CDTF">2020-04-06T22:05:31Z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922405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