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omanadvice.ru/sites/default/files/imagecache/width_300/podelki_iz_odnorazovyh_lozhek_s_malenkimi_detmi_4.jpg" TargetMode="External"/><Relationship Id="rId3" Type="http://schemas.openxmlformats.org/officeDocument/2006/relationships/hyperlink" Target="http://s1.hostingkartinok.com/uploads/images/2012/01/10b4380a51e8b8c50d89df3baf59b931.png" TargetMode="External"/><Relationship Id="rId7" Type="http://schemas.openxmlformats.org/officeDocument/2006/relationships/hyperlink" Target="http://womanadvice.ru/sites/default/files/imagecache/width_300/podelki_iz_odnorazovyh_lozhek_s_malenkimi_detmi_3.jpg" TargetMode="External"/><Relationship Id="rId2" Type="http://schemas.openxmlformats.org/officeDocument/2006/relationships/hyperlink" Target="http://static.freepik.com/free-photo/green-stars_2133802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omanadvice.ru/sites/default/files/imagecache/width_300/podelki_iz_odnorazovyh_lozhek_s_malenkimi_detmi_2.jpg" TargetMode="External"/><Relationship Id="rId5" Type="http://schemas.openxmlformats.org/officeDocument/2006/relationships/hyperlink" Target="http://womanadvice.ru/sites/default/files/imagecache/width_300/podelki_iz_odnorazovyh_lozhek_s_malenkimi_detmi_1.1.jpg" TargetMode="External"/><Relationship Id="rId10" Type="http://schemas.openxmlformats.org/officeDocument/2006/relationships/hyperlink" Target="http://womanadvice.ru/sites/default/files/imagecache/width_300/podelki_iz_odnorazovyh_lozhek_s_malenkimi_detmi_5.jpg" TargetMode="External"/><Relationship Id="rId4" Type="http://schemas.openxmlformats.org/officeDocument/2006/relationships/hyperlink" Target="http://womanadvice.ru/sites/default/files/imagecache/width_300/podelki_iz_odnorazovyh_lozhek_s_malenkimi_detmi_1.jpg" TargetMode="External"/><Relationship Id="rId9" Type="http://schemas.openxmlformats.org/officeDocument/2006/relationships/hyperlink" Target="http://womanadvice.ru/sites/default/files/imagecache/width_300/podelki_iz_odnorazovyh_lozhek_s_malenkimi_detmi_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5"/>
            <a:ext cx="7772400" cy="857255"/>
          </a:xfrm>
        </p:spPr>
        <p:txBody>
          <a:bodyPr/>
          <a:lstStyle/>
          <a:p>
            <a:r>
              <a:rPr lang="ru-RU" b="1" dirty="0" smtClean="0">
                <a:ln w="9525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«Тюльпаны»</a:t>
            </a:r>
            <a:endParaRPr lang="ru-RU" b="1" dirty="0">
              <a:ln w="9525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357826"/>
            <a:ext cx="6400800" cy="82868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Автор-Костенко Наталья Владимировна, </a:t>
            </a:r>
          </a:p>
          <a:p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учитель начальных классов</a:t>
            </a:r>
            <a:endParaRPr lang="ru-RU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1643050"/>
            <a:ext cx="5966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Поделки из пластиковых ложек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podelki_iz_odnorazovyh_lozhek_s_malenkimi_detmi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3071810"/>
            <a:ext cx="2857500" cy="22860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7858180" cy="235744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-гофрированная бумага </a:t>
            </a:r>
            <a:r>
              <a:rPr lang="ru-RU" sz="2800" b="1" dirty="0" smtClean="0">
                <a:solidFill>
                  <a:srgbClr val="002060"/>
                </a:solidFill>
              </a:rPr>
              <a:t>красного и </a:t>
            </a:r>
            <a:r>
              <a:rPr lang="ru-RU" sz="2800" b="1" dirty="0" smtClean="0">
                <a:solidFill>
                  <a:srgbClr val="002060"/>
                </a:solidFill>
              </a:rPr>
              <a:t>зелёного цвета;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-клей </a:t>
            </a:r>
            <a:r>
              <a:rPr lang="ru-RU" sz="2800" b="1" dirty="0" smtClean="0">
                <a:solidFill>
                  <a:srgbClr val="002060"/>
                </a:solidFill>
              </a:rPr>
              <a:t>ПВА и </a:t>
            </a:r>
            <a:r>
              <a:rPr lang="ru-RU" sz="2800" b="1" dirty="0" smtClean="0">
                <a:solidFill>
                  <a:srgbClr val="002060"/>
                </a:solidFill>
              </a:rPr>
              <a:t>кисточка;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-</a:t>
            </a:r>
            <a:r>
              <a:rPr lang="ru-RU" sz="2800" b="1" dirty="0" err="1" smtClean="0">
                <a:solidFill>
                  <a:srgbClr val="002060"/>
                </a:solidFill>
              </a:rPr>
              <a:t>изолента</a:t>
            </a:r>
            <a:r>
              <a:rPr lang="ru-RU" sz="2800" b="1" dirty="0" smtClean="0">
                <a:solidFill>
                  <a:srgbClr val="002060"/>
                </a:solidFill>
              </a:rPr>
              <a:t> зелёного </a:t>
            </a:r>
            <a:r>
              <a:rPr lang="ru-RU" sz="2800" b="1" dirty="0" smtClean="0">
                <a:solidFill>
                  <a:srgbClr val="002060"/>
                </a:solidFill>
              </a:rPr>
              <a:t>цвета</a:t>
            </a:r>
            <a:r>
              <a:rPr lang="ru-RU" sz="2800" b="1" dirty="0" smtClean="0">
                <a:solidFill>
                  <a:srgbClr val="002060"/>
                </a:solidFill>
              </a:rPr>
              <a:t>;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-одноразовые </a:t>
            </a:r>
            <a:r>
              <a:rPr lang="ru-RU" sz="2800" b="1" dirty="0" smtClean="0">
                <a:solidFill>
                  <a:srgbClr val="002060"/>
                </a:solidFill>
              </a:rPr>
              <a:t>ложки из расчета пять штук на один цветок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500042"/>
            <a:ext cx="4218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Для работы понадобится: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podelki_iz_odnorazovyh_lozhek_s_malenkimi_detmi_1.jpg"/>
          <p:cNvPicPr>
            <a:picLocks noChangeAspect="1"/>
          </p:cNvPicPr>
          <p:nvPr/>
        </p:nvPicPr>
        <p:blipFill>
          <a:blip r:embed="rId2"/>
          <a:srcRect b="6249"/>
          <a:stretch>
            <a:fillRect/>
          </a:stretch>
        </p:blipFill>
        <p:spPr>
          <a:xfrm>
            <a:off x="2786050" y="3571876"/>
            <a:ext cx="3357566" cy="2518192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692948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Нарезаем красную </a:t>
            </a:r>
            <a:r>
              <a:rPr lang="ru-RU" sz="3100" b="1" dirty="0" smtClean="0">
                <a:solidFill>
                  <a:srgbClr val="002060"/>
                </a:solidFill>
              </a:rPr>
              <a:t>гофрированную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бумагу </a:t>
            </a:r>
            <a:r>
              <a:rPr lang="ru-RU" sz="3100" b="1" dirty="0" smtClean="0">
                <a:solidFill>
                  <a:srgbClr val="002060"/>
                </a:solidFill>
              </a:rPr>
              <a:t>на квадратики и заворачиваем в них ложки. Далее фиксируем клеем ПВА.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podelki_iz_odnorazovyh_lozhek_s_malenkimi_detmi_1.1.jpg"/>
          <p:cNvPicPr>
            <a:picLocks noChangeAspect="1"/>
          </p:cNvPicPr>
          <p:nvPr/>
        </p:nvPicPr>
        <p:blipFill>
          <a:blip r:embed="rId2"/>
          <a:srcRect b="5303"/>
          <a:stretch>
            <a:fillRect/>
          </a:stretch>
        </p:blipFill>
        <p:spPr>
          <a:xfrm>
            <a:off x="2071670" y="2285992"/>
            <a:ext cx="4714898" cy="357190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751522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     Вот </a:t>
            </a:r>
            <a:r>
              <a:rPr lang="ru-RU" sz="3100" b="1" dirty="0" smtClean="0">
                <a:solidFill>
                  <a:srgbClr val="002060"/>
                </a:solidFill>
              </a:rPr>
              <a:t>такие </a:t>
            </a:r>
            <a:r>
              <a:rPr lang="ru-RU" sz="3100" b="1" dirty="0" smtClean="0">
                <a:solidFill>
                  <a:srgbClr val="002060"/>
                </a:solidFill>
              </a:rPr>
              <a:t>заготовки должны получиться.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odelki_iz_odnorazovyh_lozhek_s_malenkimi_detmi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857364"/>
            <a:ext cx="5000660" cy="378837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72956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Теперь собираем наши тюльпаны. 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Сначала </a:t>
            </a:r>
            <a:r>
              <a:rPr lang="ru-RU" sz="3100" b="1" dirty="0" smtClean="0">
                <a:solidFill>
                  <a:srgbClr val="002060"/>
                </a:solidFill>
              </a:rPr>
              <a:t>скрепляем две ложки, а затем добавляем оставшиеся три. Фиксируем все зеленой </a:t>
            </a:r>
            <a:r>
              <a:rPr lang="ru-RU" sz="3100" b="1" dirty="0" err="1" smtClean="0">
                <a:solidFill>
                  <a:srgbClr val="002060"/>
                </a:solidFill>
              </a:rPr>
              <a:t>изолентой</a:t>
            </a:r>
            <a:r>
              <a:rPr lang="ru-RU" sz="3100" b="1" dirty="0" smtClean="0">
                <a:solidFill>
                  <a:srgbClr val="002060"/>
                </a:solidFill>
              </a:rPr>
              <a:t>.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podelki_iz_odnorazovyh_lozhek_s_malenkimi_detmi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500306"/>
            <a:ext cx="4286270" cy="342901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928670"/>
            <a:ext cx="7729566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Далее из </a:t>
            </a:r>
            <a:r>
              <a:rPr lang="ru-RU" sz="3100" b="1" dirty="0" smtClean="0">
                <a:solidFill>
                  <a:srgbClr val="002060"/>
                </a:solidFill>
              </a:rPr>
              <a:t>зелёной </a:t>
            </a:r>
            <a:r>
              <a:rPr lang="ru-RU" sz="3100" b="1" dirty="0" smtClean="0">
                <a:solidFill>
                  <a:srgbClr val="002060"/>
                </a:solidFill>
              </a:rPr>
              <a:t>гофрированной 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бумаги </a:t>
            </a:r>
            <a:r>
              <a:rPr lang="ru-RU" sz="3100" b="1" dirty="0" smtClean="0">
                <a:solidFill>
                  <a:srgbClr val="002060"/>
                </a:solidFill>
              </a:rPr>
              <a:t>вырезаем листочки.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podelki_iz_odnorazovyh_lozhek_s_malenkimi_detmi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928802"/>
            <a:ext cx="5072098" cy="405767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Листочки крепим к стеблю цветка и 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перевязываем </a:t>
            </a:r>
            <a:r>
              <a:rPr lang="ru-RU" sz="3100" b="1" dirty="0" smtClean="0">
                <a:solidFill>
                  <a:srgbClr val="002060"/>
                </a:solidFill>
              </a:rPr>
              <a:t>ленточкой.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podelki_iz_odnorazovyh_lozhek_s_malenkimi_detmi_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928802"/>
            <a:ext cx="5072098" cy="4071966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6357982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   Вот </a:t>
            </a:r>
            <a:r>
              <a:rPr lang="ru-RU" sz="3100" b="1" dirty="0" smtClean="0">
                <a:solidFill>
                  <a:srgbClr val="002060"/>
                </a:solidFill>
              </a:rPr>
              <a:t>такие тюльпаны у нас получились.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podelki_iz_odnorazovyh_lozhek_s_malenkimi_detmi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714488"/>
            <a:ext cx="5089948" cy="4071958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14422"/>
            <a:ext cx="7643866" cy="4525963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>
                <a:hlinkClick r:id="rId2"/>
              </a:rPr>
              <a:t>http://static.freepik.com/free-photo/green-stars_21338021.jpg</a:t>
            </a:r>
            <a:r>
              <a:rPr lang="ru-RU" sz="1600" dirty="0" smtClean="0"/>
              <a:t> -фон для рамочки</a:t>
            </a:r>
          </a:p>
          <a:p>
            <a:r>
              <a:rPr lang="en-US" sz="1600" dirty="0" smtClean="0">
                <a:hlinkClick r:id="rId3"/>
              </a:rPr>
              <a:t>http://s1.hostingkartinok.com/uploads/images/2012/01/10b4380a51e8b8c50d89df3baf59b931.png</a:t>
            </a:r>
            <a:r>
              <a:rPr lang="ru-RU" sz="1600" dirty="0" smtClean="0"/>
              <a:t> -клипарт </a:t>
            </a:r>
            <a:r>
              <a:rPr lang="ru-RU" sz="1600" dirty="0" smtClean="0"/>
              <a:t>цветы</a:t>
            </a:r>
          </a:p>
          <a:p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womanadvice.ru/sites/default/files/imagecache/width_300/podelki_iz_odnorazovyh_lozhek_s_malenkimi_detmi_1.jpg</a:t>
            </a:r>
            <a:r>
              <a:rPr lang="ru-RU" sz="1600" dirty="0" smtClean="0"/>
              <a:t> фото1</a:t>
            </a:r>
          </a:p>
          <a:p>
            <a:r>
              <a:rPr lang="en-US" sz="1600" dirty="0" smtClean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womanadvice.ru/sites/default/files/imagecache/width_300/podelki_iz_odnorazovyh_lozhek_s_malenkimi_detmi_1.1.jpg</a:t>
            </a:r>
            <a:r>
              <a:rPr lang="ru-RU" sz="1600" dirty="0" smtClean="0"/>
              <a:t> фото2</a:t>
            </a:r>
          </a:p>
          <a:p>
            <a:r>
              <a:rPr lang="en-US" sz="1600" dirty="0" smtClean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womanadvice.ru/sites/default/files/imagecache/width_300/podelki_iz_odnorazovyh_lozhek_s_malenkimi_detmi_2.jpg</a:t>
            </a:r>
            <a:r>
              <a:rPr lang="ru-RU" sz="1600" dirty="0" smtClean="0"/>
              <a:t> фото3</a:t>
            </a:r>
          </a:p>
          <a:p>
            <a:r>
              <a:rPr lang="en-US" sz="1600" dirty="0" smtClean="0">
                <a:hlinkClick r:id="rId7"/>
              </a:rPr>
              <a:t>http://</a:t>
            </a:r>
            <a:r>
              <a:rPr lang="en-US" sz="1600" dirty="0" smtClean="0">
                <a:hlinkClick r:id="rId7"/>
              </a:rPr>
              <a:t>womanadvice.ru/sites/default/files/imagecache/width_300/podelki_iz_odnorazovyh_lozhek_s_malenkimi_detmi_3.jpg</a:t>
            </a:r>
            <a:r>
              <a:rPr lang="ru-RU" sz="1600" dirty="0" smtClean="0"/>
              <a:t> фото4</a:t>
            </a:r>
          </a:p>
          <a:p>
            <a:r>
              <a:rPr lang="en-US" sz="1600" dirty="0" smtClean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womanadvice.ru/sites/default/files/imagecache/width_300/podelki_iz_odnorazovyh_lozhek_s_malenkimi_detmi_4.jpg</a:t>
            </a:r>
            <a:r>
              <a:rPr lang="ru-RU" sz="1600" dirty="0" smtClean="0"/>
              <a:t> фото5</a:t>
            </a:r>
          </a:p>
          <a:p>
            <a:r>
              <a:rPr lang="en-US" sz="1600" dirty="0" smtClean="0">
                <a:hlinkClick r:id="rId9"/>
              </a:rPr>
              <a:t>http://</a:t>
            </a:r>
            <a:r>
              <a:rPr lang="en-US" sz="1600" dirty="0" smtClean="0">
                <a:hlinkClick r:id="rId9"/>
              </a:rPr>
              <a:t>womanadvice.ru/sites/default/files/imagecache/width_300/podelki_iz_odnorazovyh_lozhek_s_malenkimi_detmi_6.jpg</a:t>
            </a:r>
            <a:r>
              <a:rPr lang="ru-RU" sz="1600" dirty="0" smtClean="0"/>
              <a:t> фото6</a:t>
            </a:r>
          </a:p>
          <a:p>
            <a:r>
              <a:rPr lang="en-US" sz="1600" dirty="0" smtClean="0">
                <a:hlinkClick r:id="rId10"/>
              </a:rPr>
              <a:t>http://</a:t>
            </a:r>
            <a:r>
              <a:rPr lang="en-US" sz="1600" dirty="0" smtClean="0">
                <a:hlinkClick r:id="rId10"/>
              </a:rPr>
              <a:t>womanadvice.ru/sites/default/files/imagecache/width_300/podelki_iz_odnorazovyh_lozhek_s_malenkimi_detmi_5.jpg</a:t>
            </a:r>
            <a:r>
              <a:rPr lang="ru-RU" sz="1600" dirty="0" smtClean="0"/>
              <a:t>  фото7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103</Words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«Тюльпаны»</vt:lpstr>
      <vt:lpstr>-гофрированная бумага красного и зелёного цвета; -клей ПВА и кисточка; -изолента зелёного цвета; -одноразовые ложки из расчета пять штук на один цветок.</vt:lpstr>
      <vt:lpstr>Нарезаем красную гофрированную  бумагу на квадратики и заворачиваем в них ложки. Далее фиксируем клеем ПВА.   </vt:lpstr>
      <vt:lpstr>     Вот такие заготовки должны получиться.  </vt:lpstr>
      <vt:lpstr>Теперь собираем наши тюльпаны.  Сначала скрепляем две ложки, а затем добавляем оставшиеся три. Фиксируем все зеленой изолентой.   </vt:lpstr>
      <vt:lpstr>Далее из зелёной гофрированной  бумаги вырезаем листочки. </vt:lpstr>
      <vt:lpstr>Листочки крепим к стеблю цветка и  перевязываем ленточкой.   </vt:lpstr>
      <vt:lpstr>   Вот такие тюльпаны у нас получились. 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2015-03-01T11:09:05Z</dcterms:created>
  <dcterms:modified xsi:type="dcterms:W3CDTF">2015-04-25T10:53:17Z</dcterms:modified>
</cp:coreProperties>
</file>