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3" r:id="rId4"/>
    <p:sldId id="271" r:id="rId5"/>
    <p:sldId id="274" r:id="rId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43" autoAdjust="0"/>
    <p:restoredTop sz="94652" autoAdjust="0"/>
  </p:normalViewPr>
  <p:slideViewPr>
    <p:cSldViewPr>
      <p:cViewPr varScale="1">
        <p:scale>
          <a:sx n="80" d="100"/>
          <a:sy n="80" d="100"/>
        </p:scale>
        <p:origin x="-1099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84D2E-6347-41A6-8CCD-F82FA2122E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741BE5-FAC6-4874-A94F-85458DE830B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DD4A36-4260-4B98-8984-5156AE09848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C85CCE-79AC-4C90-AC85-24B17B13992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A276A-45AA-4CD6-8714-08C9BC9F7BF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8F08E-DC05-417F-8AD0-CF8AF1B7B1F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1BDA4A-E9A1-4889-A6C0-0710C3E10E7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351931-85D3-42AD-BF3C-2727B087017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EF1195-CB64-4A29-9C94-6AD18B8288E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5413F9-43D4-4F3F-B0BD-ED398C166B8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FCC6C7-AC02-43E1-BB3C-CA33CDAA622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7DB0F23-62DC-4D18-9B27-ABAA9B5A623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3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-15098" y="1916832"/>
            <a:ext cx="9144000" cy="1470025"/>
          </a:xfrm>
        </p:spPr>
        <p:txBody>
          <a:bodyPr/>
          <a:lstStyle/>
          <a:p>
            <a:r>
              <a:rPr lang="ru-RU" sz="66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Двадцать первое </a:t>
            </a:r>
            <a:r>
              <a:rPr lang="ru-RU" sz="66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апреля.</a:t>
            </a:r>
            <a:br>
              <a:rPr lang="ru-RU" sz="66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</a:br>
            <a:r>
              <a:rPr lang="ru-RU" sz="66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Сочинение.</a:t>
            </a:r>
            <a:br>
              <a:rPr lang="ru-RU" sz="66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</a:br>
            <a:r>
              <a:rPr lang="ru-RU" sz="66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Кем быть?</a:t>
            </a:r>
            <a:endParaRPr lang="es-ES" sz="6600" b="1" dirty="0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Багетная рамка 5"/>
          <p:cNvSpPr/>
          <p:nvPr/>
        </p:nvSpPr>
        <p:spPr>
          <a:xfrm>
            <a:off x="7643802" y="6643686"/>
            <a:ext cx="1500198" cy="21431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Prezentacii.com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Вступление.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3852774" y="1772816"/>
            <a:ext cx="5291226" cy="435334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В </a:t>
            </a:r>
            <a:r>
              <a:rPr lang="ru-RU" dirty="0"/>
              <a:t>мире существует много интересных профессий. У каждой профессии есть свои требования, особенности и достоинства.</a:t>
            </a:r>
          </a:p>
          <a:p>
            <a:endParaRPr lang="ru-RU" dirty="0"/>
          </a:p>
        </p:txBody>
      </p:sp>
      <p:pic>
        <p:nvPicPr>
          <p:cNvPr id="2050" name="Picture 2" descr="http://img.inforico.com.ua/a/prodam-steklopakety-remont-zamena-montazh--7936-1373368870859963-1-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" y="2636912"/>
            <a:ext cx="3851987" cy="419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62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Основная часть.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207921" y="1628800"/>
            <a:ext cx="4936079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Я </a:t>
            </a:r>
            <a:r>
              <a:rPr lang="ru-RU" dirty="0"/>
              <a:t>хочу получить образование и стать каменщиком. Человек этой специальности должен быть сильным, ловким и аккуратным. Каменщик должен разбираться в камнях, кирпичах, цементе. </a:t>
            </a:r>
          </a:p>
        </p:txBody>
      </p:sp>
      <p:pic>
        <p:nvPicPr>
          <p:cNvPr id="3074" name="Picture 2" descr="http://www.vserabotniki.com/uploads/files/5aacc9348556808ed453c465faf6504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40550" y="1844824"/>
            <a:ext cx="4248471" cy="48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770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Основная часть.</a:t>
            </a:r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4230806" y="1916832"/>
            <a:ext cx="4805690" cy="420933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Он </a:t>
            </a:r>
            <a:r>
              <a:rPr lang="ru-RU" dirty="0"/>
              <a:t>должен уметь возводить </a:t>
            </a:r>
            <a:r>
              <a:rPr lang="ru-RU" dirty="0" smtClean="0"/>
              <a:t>ровные и прочные </a:t>
            </a:r>
            <a:r>
              <a:rPr lang="ru-RU" dirty="0"/>
              <a:t>стены. Это очень полезная профессия. Очень много людей хотят построить дом себе или своим детям. И я смогу им помочь</a:t>
            </a:r>
            <a:r>
              <a:rPr lang="ru-RU" dirty="0" smtClean="0"/>
              <a:t>. А еще я смогу построить дом себе.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8" name="Picture 4" descr="http://vladimir.buyreklama.ru/vladimir/photos/30267175/127caf39722f01e5cbddbef1435060f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6" r="5569"/>
          <a:stretch/>
        </p:blipFill>
        <p:spPr bwMode="auto">
          <a:xfrm>
            <a:off x="0" y="3270769"/>
            <a:ext cx="4230806" cy="3603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9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Заключение.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23843" y="1600200"/>
            <a:ext cx="4920157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Я </a:t>
            </a:r>
            <a:r>
              <a:rPr lang="ru-RU" dirty="0"/>
              <a:t>еще учусь в школе. Но я знаю, как важны знания для моего будущего, для моей будущей профессии.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http://thumbs.dreamstime.com/z/%D0%B8%D0%BB%D0%BB%D1%8E%D1%81%D1%82%D1%80%D0%B0%D1%86%D0%B8%D1%8F-%D1%81%D1%87%D0%B0%D1%81%D1%82%D0%BB%D0%B8%D0%B2%D0%BE%D0%B3%D0%BE-%D1%80%D0%B0%D0%B7%D0%BD%D0%BE%D1%80%D0%B0%D0%B1%D0%BE%D1%87%D0%B5%D0%B3%D0%BE-%D0%BA%D0%B0%D0%BC%D0%B5%D0%BD%D1%89%D0%B8%D0%BA%D0%B0-2914932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99"/>
          <a:stretch/>
        </p:blipFill>
        <p:spPr bwMode="auto">
          <a:xfrm>
            <a:off x="-6821" y="2636912"/>
            <a:ext cx="4230664" cy="4187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310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1633</TotalTime>
  <Words>134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Diseño predeterminado</vt:lpstr>
      <vt:lpstr>Двадцать первое апреля. Сочинение. Кем быть?</vt:lpstr>
      <vt:lpstr>1. Вступление.</vt:lpstr>
      <vt:lpstr>2. Основная часть.</vt:lpstr>
      <vt:lpstr>2. Основная часть.</vt:lpstr>
      <vt:lpstr>3. Заключение.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Home</cp:lastModifiedBy>
  <cp:revision>340</cp:revision>
  <dcterms:created xsi:type="dcterms:W3CDTF">2010-05-23T14:28:12Z</dcterms:created>
  <dcterms:modified xsi:type="dcterms:W3CDTF">2020-04-07T18:30:40Z</dcterms:modified>
</cp:coreProperties>
</file>