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59" r:id="rId4"/>
    <p:sldId id="260" r:id="rId5"/>
    <p:sldId id="261" r:id="rId6"/>
    <p:sldId id="262" r:id="rId7"/>
    <p:sldId id="264" r:id="rId8"/>
    <p:sldId id="258" r:id="rId9"/>
    <p:sldId id="257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9" d="100"/>
          <a:sy n="69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0"/>
            <a:ext cx="8072462" cy="271462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Электронный мини-справочник для работы на уроках литературы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786322"/>
            <a:ext cx="640080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err="1" smtClean="0"/>
              <a:t>Бочарова</a:t>
            </a:r>
            <a:r>
              <a:rPr lang="ru-RU" dirty="0" smtClean="0"/>
              <a:t> Татьяна</a:t>
            </a:r>
          </a:p>
          <a:p>
            <a:pPr algn="r"/>
            <a:r>
              <a:rPr lang="ru-RU" dirty="0" smtClean="0"/>
              <a:t>Ученица 9В класса</a:t>
            </a:r>
          </a:p>
          <a:p>
            <a:pPr algn="r"/>
            <a:r>
              <a:rPr lang="ru-RU" dirty="0" smtClean="0"/>
              <a:t>Руководитель проекта:</a:t>
            </a:r>
          </a:p>
          <a:p>
            <a:pPr algn="r"/>
            <a:r>
              <a:rPr lang="ru-RU" dirty="0" err="1" smtClean="0"/>
              <a:t>Препута</a:t>
            </a:r>
            <a:r>
              <a:rPr lang="ru-RU" dirty="0" smtClean="0"/>
              <a:t> Елена </a:t>
            </a:r>
            <a:r>
              <a:rPr lang="ru-RU" dirty="0" smtClean="0"/>
              <a:t>Прокопьевна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7467600" cy="1143000"/>
          </a:xfrm>
        </p:spPr>
        <p:txBody>
          <a:bodyPr/>
          <a:lstStyle/>
          <a:p>
            <a:r>
              <a:rPr lang="ru-RU" dirty="0" err="1" smtClean="0"/>
              <a:t>Подписанно</a:t>
            </a:r>
            <a:r>
              <a:rPr lang="ru-RU" dirty="0" smtClean="0"/>
              <a:t>, так с плеч долой.</a:t>
            </a:r>
            <a:endParaRPr lang="ru-RU" dirty="0"/>
          </a:p>
        </p:txBody>
      </p:sp>
      <p:pic>
        <p:nvPicPr>
          <p:cNvPr id="6" name="Содержимое 5" descr="illjustracija-Gore-ot-uma-Famusov-Molchalin-N-Kuzmin-194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358214" cy="6000768"/>
          </a:xfrm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Ученье-вот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чума,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Ученость-вот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причина!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67px-Woe_from_Wit_01_(Kardovsky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072462" cy="5929330"/>
          </a:xfrm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2ae9481284a336f7732cc6175cd8d77.jpe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715404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Свежо придание, а верится с трудом.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368090980415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429388" cy="5786454"/>
          </a:xfr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29330"/>
            <a:ext cx="8786842" cy="92867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мои лета не можно же пускаться мне вприсядку!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286512" cy="6072206"/>
          </a:xfr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57892"/>
            <a:ext cx="7467600" cy="1000108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Ослы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! сто раз вам повторять?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nx960x64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929718" cy="5786454"/>
          </a:xfr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2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715404" cy="6858000"/>
          </a:xfr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5000"/>
            <a:ext cx="7467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Добро, заткнул я уши.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lljustracija-Gore-ot-uma-Famusov-Chackij-M-Bashilov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286644" cy="5857892"/>
          </a:xfr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57892"/>
            <a:ext cx="8715404" cy="100010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Минуй нас пуще всех печалей и барский гнев и барская любовь.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kardovsky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643834" cy="6000768"/>
          </a:xfrm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</TotalTime>
  <Words>73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Century Schoolbook</vt:lpstr>
      <vt:lpstr>Times New Roman</vt:lpstr>
      <vt:lpstr>Wingdings</vt:lpstr>
      <vt:lpstr>Wingdings 2</vt:lpstr>
      <vt:lpstr>Эркер</vt:lpstr>
      <vt:lpstr>Электронный мини-справочник для работы на уроках литературы</vt:lpstr>
      <vt:lpstr>Презентация PowerPoint</vt:lpstr>
      <vt:lpstr>Свежо придание, а верится с трудом.</vt:lpstr>
      <vt:lpstr>Презентация PowerPoint</vt:lpstr>
      <vt:lpstr>В мои лета не можно же пускаться мне вприсядку!</vt:lpstr>
      <vt:lpstr>Ослы! сто раз вам повторять?</vt:lpstr>
      <vt:lpstr>Презентация PowerPoint</vt:lpstr>
      <vt:lpstr>Добро, заткнул я уши.</vt:lpstr>
      <vt:lpstr>Минуй нас пуще всех печалей и барский гнев и барская любовь.</vt:lpstr>
      <vt:lpstr>Подписанно, так с плеч долой.</vt:lpstr>
      <vt:lpstr>Ученье-вот чума, Ученость-вот причина!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Иллюстрации к комедии Грибоедова «Горе от ума»</dc:title>
  <dc:creator>F1-25-10</dc:creator>
  <cp:lastModifiedBy>Елена</cp:lastModifiedBy>
  <cp:revision>12</cp:revision>
  <dcterms:created xsi:type="dcterms:W3CDTF">2018-12-25T08:37:08Z</dcterms:created>
  <dcterms:modified xsi:type="dcterms:W3CDTF">2020-04-07T17:06:42Z</dcterms:modified>
</cp:coreProperties>
</file>