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696" r:id="rId3"/>
  </p:sldMasterIdLst>
  <p:notesMasterIdLst>
    <p:notesMasterId r:id="rId12"/>
  </p:notesMasterIdLst>
  <p:sldIdLst>
    <p:sldId id="277" r:id="rId4"/>
    <p:sldId id="257" r:id="rId5"/>
    <p:sldId id="258" r:id="rId6"/>
    <p:sldId id="262" r:id="rId7"/>
    <p:sldId id="264" r:id="rId8"/>
    <p:sldId id="266" r:id="rId9"/>
    <p:sldId id="267" r:id="rId10"/>
    <p:sldId id="27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6699"/>
    <a:srgbClr val="FFFF66"/>
    <a:srgbClr val="CC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42BA95-E283-4FC9-A855-0AAD184996B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CACBE9-7676-44A1-BD2E-59D210172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3D8A0-C91C-4F07-9B69-A6AEDED359E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ACBE9-7676-44A1-BD2E-59D21017268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12709-0B25-4EFE-8078-4C9A6CB0D66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0BE84F-556E-4B17-B99D-4FADE2230A2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11E16-EDE3-4E0A-9CA3-88AC841A2E6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00A82-1D4E-4C76-8B4A-AB54EB20B00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AA6A4-103C-4D8E-B828-BB8475FF02F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F6D7A-C610-46EB-BA19-5B83875D550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F6098-72C3-4904-A88E-EDEB1802E3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3D3A88-54BD-4817-B753-34FB6535A8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AFA8BE-1BED-4FC5-8D7D-806873B376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A3174-CF81-4FC3-B2AB-79491FDADE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D9421-EB7B-4038-9998-D35958BA20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B957F-9D2E-4069-977B-FBE7CC30BE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BC1F0-49B1-4347-9260-7FB68C0540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21E62-8DDE-464B-959B-36C651F6D1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B8B6E-906F-40E7-8814-87938DEA99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1E3C5-1189-44A3-B057-FB84619D3A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D967E-3AE3-4BEF-9789-2D8E223A4C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C3C2-6A91-4FD7-A030-494318B69AD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EB86-89C9-4DF8-860C-AAC3C6B09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C3C2-6A91-4FD7-A030-494318B69AD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EB86-89C9-4DF8-860C-AAC3C6B09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C3C2-6A91-4FD7-A030-494318B69AD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EB86-89C9-4DF8-860C-AAC3C6B09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C3C2-6A91-4FD7-A030-494318B69AD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EB86-89C9-4DF8-860C-AAC3C6B09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C3C2-6A91-4FD7-A030-494318B69AD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EB86-89C9-4DF8-860C-AAC3C6B09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C3C2-6A91-4FD7-A030-494318B69AD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EB86-89C9-4DF8-860C-AAC3C6B09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C3C2-6A91-4FD7-A030-494318B69AD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EB86-89C9-4DF8-860C-AAC3C6B09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C3C2-6A91-4FD7-A030-494318B69AD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EB86-89C9-4DF8-860C-AAC3C6B09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C3C2-6A91-4FD7-A030-494318B69AD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EB86-89C9-4DF8-860C-AAC3C6B09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C3C2-6A91-4FD7-A030-494318B69AD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EB86-89C9-4DF8-860C-AAC3C6B09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C3C2-6A91-4FD7-A030-494318B69AD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EB86-89C9-4DF8-860C-AAC3C6B09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242057A-666A-4A64-86CD-F7055C802D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2C3C2-6A91-4FD7-A030-494318B69AD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3EB86-89C9-4DF8-860C-AAC3C6B09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4.xml"/><Relationship Id="rId7" Type="http://schemas.openxmlformats.org/officeDocument/2006/relationships/slide" Target="slide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slide" Target="slide6.xml"/><Relationship Id="rId4" Type="http://schemas.openxmlformats.org/officeDocument/2006/relationships/slide" Target="slide3.xml"/><Relationship Id="rId9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1.gif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gif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gif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12.jpeg"/><Relationship Id="rId7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png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18" Type="http://schemas.openxmlformats.org/officeDocument/2006/relationships/image" Target="../media/image30.jpeg"/><Relationship Id="rId3" Type="http://schemas.openxmlformats.org/officeDocument/2006/relationships/audio" Target="../media/audio1.wav"/><Relationship Id="rId21" Type="http://schemas.openxmlformats.org/officeDocument/2006/relationships/image" Target="../media/image11.gif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17" Type="http://schemas.openxmlformats.org/officeDocument/2006/relationships/image" Target="../media/image29.jpe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8.jpeg"/><Relationship Id="rId20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gif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19" Type="http://schemas.openxmlformats.org/officeDocument/2006/relationships/image" Target="../media/image31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32.jpeg"/><Relationship Id="rId7" Type="http://schemas.openxmlformats.org/officeDocument/2006/relationships/image" Target="../media/image3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5.jpeg"/><Relationship Id="rId5" Type="http://schemas.openxmlformats.org/officeDocument/2006/relationships/image" Target="../media/image34.gif"/><Relationship Id="rId4" Type="http://schemas.openxmlformats.org/officeDocument/2006/relationships/image" Target="../media/image33.emf"/><Relationship Id="rId9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37.jpeg"/><Relationship Id="rId7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41.jpeg"/><Relationship Id="rId7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2428868"/>
            <a:ext cx="644118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Ассоциативный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орфографический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словарь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28992" y="5214950"/>
            <a:ext cx="264719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5</a:t>
            </a:r>
            <a:r>
              <a:rPr lang="ru-RU" sz="4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4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класс</a:t>
            </a:r>
          </a:p>
          <a:p>
            <a:pPr algn="ctr"/>
            <a:r>
              <a:rPr lang="ru-RU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Часть 1</a:t>
            </a:r>
            <a:endParaRPr lang="ru-RU" sz="4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Рисунок 3" descr="логотип РЯЛ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57356" y="500042"/>
            <a:ext cx="2286016" cy="2059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0034" y="487025"/>
            <a:ext cx="616019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hlinkClick r:id="rId3" action="ppaction://hlinksldjump"/>
              </a:rPr>
              <a:t>багряный</a:t>
            </a:r>
            <a:endParaRPr lang="ru-RU" sz="2400" dirty="0" smtClean="0"/>
          </a:p>
          <a:p>
            <a:r>
              <a:rPr lang="ru-RU" sz="2400" dirty="0" smtClean="0">
                <a:hlinkClick r:id="rId4" action="ppaction://hlinksldjump"/>
              </a:rPr>
              <a:t>бассейн</a:t>
            </a:r>
            <a:endParaRPr lang="ru-RU" sz="2400" dirty="0" smtClean="0"/>
          </a:p>
          <a:p>
            <a:r>
              <a:rPr lang="ru-RU" sz="2400" dirty="0" smtClean="0">
                <a:hlinkClick r:id="rId3" action="ppaction://hlinksldjump"/>
              </a:rPr>
              <a:t>гараж</a:t>
            </a:r>
            <a:endParaRPr lang="ru-RU" sz="2400" dirty="0" smtClean="0"/>
          </a:p>
          <a:p>
            <a:r>
              <a:rPr lang="ru-RU" sz="2400" dirty="0" smtClean="0">
                <a:hlinkClick r:id="" action="ppaction://noaction"/>
              </a:rPr>
              <a:t>жалюзи</a:t>
            </a:r>
            <a:endParaRPr lang="ru-RU" sz="2400" dirty="0" smtClean="0"/>
          </a:p>
          <a:p>
            <a:r>
              <a:rPr lang="ru-RU" sz="2400" dirty="0" smtClean="0">
                <a:hlinkClick r:id="rId5" action="ppaction://hlinksldjump"/>
              </a:rPr>
              <a:t>К</a:t>
            </a:r>
            <a:r>
              <a:rPr lang="ru-RU" sz="2400" dirty="0" smtClean="0">
                <a:hlinkClick r:id="" action="ppaction://noaction"/>
              </a:rPr>
              <a:t>вартира</a:t>
            </a:r>
            <a:endParaRPr lang="ru-RU" sz="2400" dirty="0" smtClean="0"/>
          </a:p>
          <a:p>
            <a:r>
              <a:rPr lang="ru-RU" sz="2400" dirty="0" smtClean="0">
                <a:hlinkClick r:id="rId5" action="ppaction://hlinksldjump"/>
              </a:rPr>
              <a:t>отражение</a:t>
            </a:r>
            <a:endParaRPr lang="ru-RU" sz="2400" dirty="0" smtClean="0"/>
          </a:p>
          <a:p>
            <a:r>
              <a:rPr lang="ru-RU" sz="2400" dirty="0" smtClean="0"/>
              <a:t>подражать  </a:t>
            </a:r>
            <a:r>
              <a:rPr lang="ru-RU" sz="2400" dirty="0" smtClean="0">
                <a:hlinkClick r:id="rId5" action="ppaction://hlinksldjump"/>
              </a:rPr>
              <a:t>1</a:t>
            </a:r>
            <a:r>
              <a:rPr lang="ru-RU" sz="2400" dirty="0" smtClean="0"/>
              <a:t>   </a:t>
            </a:r>
            <a:r>
              <a:rPr lang="ru-RU" sz="2400" dirty="0" smtClean="0">
                <a:hlinkClick r:id="rId6" action="ppaction://hlinksldjump"/>
              </a:rPr>
              <a:t>2</a:t>
            </a:r>
            <a:endParaRPr lang="ru-RU" sz="2400" dirty="0" smtClean="0"/>
          </a:p>
          <a:p>
            <a:r>
              <a:rPr lang="ru-RU" sz="2400" dirty="0" smtClean="0">
                <a:hlinkClick r:id="rId5" action="ppaction://hlinksldjump"/>
              </a:rPr>
              <a:t>поражение</a:t>
            </a:r>
            <a:endParaRPr lang="ru-RU" sz="2400" dirty="0" smtClean="0"/>
          </a:p>
          <a:p>
            <a:r>
              <a:rPr lang="ru-RU" sz="2400" dirty="0" smtClean="0">
                <a:hlinkClick r:id="rId7" action="ppaction://hlinksldjump"/>
              </a:rPr>
              <a:t>ракета</a:t>
            </a:r>
            <a:endParaRPr lang="ru-RU" sz="2400" dirty="0" smtClean="0"/>
          </a:p>
          <a:p>
            <a:r>
              <a:rPr lang="ru-RU" sz="2400" dirty="0" smtClean="0">
                <a:hlinkClick r:id="" action="ppaction://noaction"/>
              </a:rPr>
              <a:t>салат</a:t>
            </a:r>
            <a:endParaRPr lang="ru-RU" sz="2400" dirty="0" smtClean="0"/>
          </a:p>
          <a:p>
            <a:r>
              <a:rPr lang="ru-RU" sz="2400" dirty="0" smtClean="0"/>
              <a:t>салфетка </a:t>
            </a:r>
            <a:r>
              <a:rPr lang="ru-RU" sz="2400" dirty="0" smtClean="0">
                <a:hlinkClick r:id="rId8" action="ppaction://hlinksldjump"/>
              </a:rPr>
              <a:t>1</a:t>
            </a:r>
            <a:r>
              <a:rPr lang="ru-RU" sz="2400" dirty="0" smtClean="0"/>
              <a:t>  </a:t>
            </a:r>
            <a:r>
              <a:rPr lang="ru-RU" sz="2400" dirty="0" smtClean="0">
                <a:hlinkClick r:id="rId5" action="ppaction://hlinksldjump"/>
              </a:rPr>
              <a:t>2</a:t>
            </a:r>
            <a:endParaRPr lang="ru-RU" sz="2400" dirty="0" smtClean="0"/>
          </a:p>
          <a:p>
            <a:r>
              <a:rPr lang="ru-RU" sz="2400" dirty="0" smtClean="0">
                <a:hlinkClick r:id="" action="ppaction://noaction"/>
              </a:rPr>
              <a:t>талант</a:t>
            </a:r>
            <a:endParaRPr lang="ru-RU" sz="2400" dirty="0" smtClean="0"/>
          </a:p>
          <a:p>
            <a:r>
              <a:rPr lang="ru-RU" sz="2400" dirty="0" smtClean="0">
                <a:hlinkClick r:id="" action="ppaction://noaction"/>
              </a:rPr>
              <a:t>фасоль</a:t>
            </a:r>
            <a:endParaRPr lang="ru-RU" sz="2400" dirty="0" smtClean="0"/>
          </a:p>
          <a:p>
            <a:r>
              <a:rPr lang="ru-RU" sz="2400" dirty="0" smtClean="0"/>
              <a:t>штукатур  </a:t>
            </a:r>
            <a:r>
              <a:rPr lang="ru-RU" sz="2400" dirty="0" smtClean="0">
                <a:hlinkClick r:id="rId4" action="ppaction://hlinksldjump"/>
              </a:rPr>
              <a:t>1</a:t>
            </a:r>
            <a:r>
              <a:rPr lang="ru-RU" sz="2400" dirty="0" smtClean="0"/>
              <a:t>  </a:t>
            </a:r>
            <a:r>
              <a:rPr lang="ru-RU" sz="2400" dirty="0" smtClean="0">
                <a:hlinkClick r:id="rId8" action="ppaction://hlinksldjump"/>
              </a:rPr>
              <a:t>2</a:t>
            </a:r>
            <a:r>
              <a:rPr lang="ru-RU" sz="2400" dirty="0" smtClean="0"/>
              <a:t> </a:t>
            </a:r>
          </a:p>
          <a:p>
            <a:endParaRPr lang="ru-RU" sz="2400" dirty="0" smtClean="0"/>
          </a:p>
        </p:txBody>
      </p:sp>
      <p:sp>
        <p:nvSpPr>
          <p:cNvPr id="3" name="TextBox 2">
            <a:hlinkClick r:id="rId9" action="ppaction://hlinksldjump"/>
          </p:cNvPr>
          <p:cNvSpPr txBox="1"/>
          <p:nvPr/>
        </p:nvSpPr>
        <p:spPr>
          <a:xfrm>
            <a:off x="2000232" y="0"/>
            <a:ext cx="5708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Словарные слова с безударной буквой  А</a:t>
            </a:r>
            <a:endParaRPr lang="ru-RU" sz="2400" b="1" dirty="0">
              <a:solidFill>
                <a:srgbClr val="C0504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7158" y="0"/>
            <a:ext cx="878684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</a:rPr>
              <a:t>   </a:t>
            </a:r>
            <a:r>
              <a:rPr kumimoji="0" lang="ru-RU" sz="5400" b="1" i="0" u="none" strike="noStrike" cap="none" normalizeH="0" baseline="0" dirty="0" err="1" smtClean="0">
                <a:ln>
                  <a:noFill/>
                </a:ln>
                <a:solidFill>
                  <a:srgbClr val="0B067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</a:rPr>
              <a:t>рм</a:t>
            </a:r>
            <a:r>
              <a:rPr kumimoji="0" lang="ru-RU" sz="5400" b="1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</a:rPr>
              <a:t> 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B067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</a:rPr>
              <a:t>тура</a:t>
            </a:r>
            <a:endParaRPr lang="ru-RU" sz="5400" b="1" dirty="0" smtClean="0">
              <a:solidFill>
                <a:srgbClr val="0B067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B067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</a:rPr>
              <a:t>Б</a:t>
            </a:r>
            <a:r>
              <a:rPr kumimoji="0" lang="ru-RU" sz="5400" b="1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</a:rPr>
              <a:t>  </a:t>
            </a:r>
            <a:r>
              <a:rPr kumimoji="0" lang="ru-RU" sz="5400" b="1" i="0" u="none" strike="noStrike" cap="none" normalizeH="0" baseline="0" dirty="0" err="1" smtClean="0">
                <a:ln>
                  <a:noFill/>
                </a:ln>
                <a:solidFill>
                  <a:srgbClr val="0B067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</a:rPr>
              <a:t>ссейн</a:t>
            </a:r>
            <a:endParaRPr lang="ru-RU" sz="5400" b="1" dirty="0" smtClean="0">
              <a:solidFill>
                <a:srgbClr val="0B067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B067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</a:rPr>
              <a:t>М</a:t>
            </a:r>
            <a:r>
              <a:rPr kumimoji="0" lang="ru-RU" sz="5400" b="1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</a:rPr>
              <a:t>  </a:t>
            </a:r>
            <a:r>
              <a:rPr kumimoji="0" lang="ru-RU" sz="5400" b="1" i="0" u="none" strike="noStrike" cap="none" normalizeH="0" baseline="0" dirty="0" err="1" smtClean="0">
                <a:ln>
                  <a:noFill/>
                </a:ln>
                <a:solidFill>
                  <a:srgbClr val="0B067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</a:rPr>
              <a:t>ляр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0B067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B067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</a:rPr>
              <a:t>Штук</a:t>
            </a:r>
            <a:r>
              <a:rPr kumimoji="0" lang="ru-RU" sz="5400" b="1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</a:rPr>
              <a:t> 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B067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</a:rPr>
              <a:t>тур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0B067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051" name="Picture 3" descr="J:\Наш орфографический словарь\aa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214290"/>
            <a:ext cx="397671" cy="619125"/>
          </a:xfrm>
          <a:prstGeom prst="rect">
            <a:avLst/>
          </a:prstGeom>
          <a:noFill/>
        </p:spPr>
      </p:pic>
      <p:pic>
        <p:nvPicPr>
          <p:cNvPr id="5" name="Picture 3" descr="J:\Наш орфографический словарь\aa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1000108"/>
            <a:ext cx="397671" cy="619125"/>
          </a:xfrm>
          <a:prstGeom prst="rect">
            <a:avLst/>
          </a:prstGeom>
          <a:noFill/>
        </p:spPr>
      </p:pic>
      <p:pic>
        <p:nvPicPr>
          <p:cNvPr id="6" name="Picture 3" descr="J:\Наш орфографический словарь\aa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1785926"/>
            <a:ext cx="397671" cy="619125"/>
          </a:xfrm>
          <a:prstGeom prst="rect">
            <a:avLst/>
          </a:prstGeom>
          <a:noFill/>
        </p:spPr>
      </p:pic>
      <p:pic>
        <p:nvPicPr>
          <p:cNvPr id="7" name="Picture 3" descr="J:\Наш орфографический словарь\aa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2643182"/>
            <a:ext cx="397671" cy="619125"/>
          </a:xfrm>
          <a:prstGeom prst="rect">
            <a:avLst/>
          </a:prstGeom>
          <a:noFill/>
        </p:spPr>
      </p:pic>
      <p:pic>
        <p:nvPicPr>
          <p:cNvPr id="2053" name="Picture 5" descr="J:\Наш орфографический словарь\1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285728"/>
            <a:ext cx="3643343" cy="242889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214282" y="4071942"/>
            <a:ext cx="664373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</a:rPr>
              <a:t>Железной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305C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</a:rPr>
              <a:t>  </a:t>
            </a:r>
            <a:r>
              <a:rPr kumimoji="0" lang="ru-RU" sz="2800" b="1" i="0" u="none" strike="noStrike" normalizeH="0" baseline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  <a:ea typeface="Times New Roman" pitchFamily="18" charset="0"/>
              </a:rPr>
              <a:t>рм</a:t>
            </a:r>
            <a:r>
              <a:rPr kumimoji="0" lang="ru-RU" sz="2800" b="1" i="0" u="none" strike="noStrike" normalizeH="0" baseline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  <a:ea typeface="Times New Roman" pitchFamily="18" charset="0"/>
              </a:rPr>
              <a:t>   турой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</a:rPr>
              <a:t>пронизан весь </a:t>
            </a:r>
            <a:r>
              <a:rPr kumimoji="0" lang="ru-RU" sz="2800" b="1" i="0" u="none" strike="noStrike" normalizeH="0" baseline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  <a:ea typeface="Times New Roman" pitchFamily="18" charset="0"/>
              </a:rPr>
              <a:t>б       </a:t>
            </a:r>
            <a:r>
              <a:rPr kumimoji="0" lang="ru-RU" sz="2800" b="1" i="0" u="none" strike="noStrike" normalizeH="0" baseline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  <a:ea typeface="Times New Roman" pitchFamily="18" charset="0"/>
              </a:rPr>
              <a:t>ейн</a:t>
            </a:r>
            <a:r>
              <a:rPr kumimoji="0" lang="ru-RU" sz="2800" b="1" i="0" u="none" strike="noStrike" normalizeH="0" baseline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  <a:ea typeface="Times New Roman" pitchFamily="18" charset="0"/>
              </a:rPr>
              <a:t>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</a:rPr>
              <a:t>Замазан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</a:rPr>
              <a:t> </a:t>
            </a:r>
            <a:r>
              <a:rPr kumimoji="0" lang="ru-RU" sz="2800" b="1" i="0" u="none" strike="noStrike" normalizeH="0" baseline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  <a:ea typeface="Times New Roman" pitchFamily="18" charset="0"/>
              </a:rPr>
              <a:t>штук   туром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</a:rPr>
              <a:t>он крепко по сей день,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</a:rPr>
              <a:t>Отделан плиткой яркой, окрашен  </a:t>
            </a:r>
            <a:r>
              <a:rPr kumimoji="0" lang="ru-RU" sz="2800" b="1" i="0" u="none" strike="noStrike" normalizeH="0" baseline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  <a:ea typeface="Times New Roman" pitchFamily="18" charset="0"/>
              </a:rPr>
              <a:t>м   </a:t>
            </a:r>
            <a:r>
              <a:rPr kumimoji="0" lang="ru-RU" sz="2800" b="1" i="0" u="none" strike="noStrike" normalizeH="0" baseline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  <a:ea typeface="Times New Roman" pitchFamily="18" charset="0"/>
              </a:rPr>
              <a:t>ляром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</a:rPr>
              <a:t>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</a:rPr>
              <a:t>И ребятне, и взрослым приносит радость он.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1" name="Picture 3" descr="J:\Наш орфографический словарь\aa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126886"/>
            <a:ext cx="469109" cy="730346"/>
          </a:xfrm>
          <a:prstGeom prst="rect">
            <a:avLst/>
          </a:prstGeom>
          <a:noFill/>
        </p:spPr>
      </p:pic>
      <p:pic>
        <p:nvPicPr>
          <p:cNvPr id="2055" name="Picture 7" descr="J:\Наш орфографический словарь\12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2500306"/>
            <a:ext cx="1143008" cy="1211588"/>
          </a:xfrm>
          <a:prstGeom prst="rect">
            <a:avLst/>
          </a:prstGeom>
          <a:noFill/>
        </p:spPr>
      </p:pic>
      <p:pic>
        <p:nvPicPr>
          <p:cNvPr id="2056" name="Picture 8" descr="J:\Наш орфографический словарь\1_view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1214422"/>
            <a:ext cx="953526" cy="928694"/>
          </a:xfrm>
          <a:prstGeom prst="rect">
            <a:avLst/>
          </a:prstGeom>
          <a:noFill/>
        </p:spPr>
      </p:pic>
      <p:pic>
        <p:nvPicPr>
          <p:cNvPr id="2059" name="Picture 11" descr="J:\Наш орфографический словарь\0_1f9c3_9a0dbb19_XS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86512" y="4500570"/>
            <a:ext cx="2738425" cy="2053818"/>
          </a:xfrm>
          <a:prstGeom prst="rect">
            <a:avLst/>
          </a:prstGeom>
          <a:noFill/>
        </p:spPr>
      </p:pic>
      <p:pic>
        <p:nvPicPr>
          <p:cNvPr id="1026" name="Picture 2" descr="J:\Наш орфографический словарь\11111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1500174"/>
            <a:ext cx="1237775" cy="1095376"/>
          </a:xfrm>
          <a:prstGeom prst="rect">
            <a:avLst/>
          </a:prstGeom>
          <a:noFill/>
        </p:spPr>
      </p:pic>
      <p:pic>
        <p:nvPicPr>
          <p:cNvPr id="1027" name="Picture 3" descr="J:\Наш орфографический словарь\22.jpe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00430" y="142852"/>
            <a:ext cx="1060672" cy="110801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28" name="Picture 4" descr="J:\Наш орфографический словарь\sea68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72264" y="1857364"/>
            <a:ext cx="1242875" cy="500066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16" name="TextBox 15"/>
          <p:cNvSpPr txBox="1"/>
          <p:nvPr/>
        </p:nvSpPr>
        <p:spPr>
          <a:xfrm>
            <a:off x="1643042" y="4214818"/>
            <a:ext cx="360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?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14546" y="4214818"/>
            <a:ext cx="360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?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29256" y="4214818"/>
            <a:ext cx="360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?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43504" y="5429264"/>
            <a:ext cx="360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?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85984" y="4786322"/>
            <a:ext cx="360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?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21602" y="4211429"/>
            <a:ext cx="378630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а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14546" y="4211429"/>
            <a:ext cx="378630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а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57818" y="4143380"/>
            <a:ext cx="42862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а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14546" y="4854371"/>
            <a:ext cx="37863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а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143504" y="5497313"/>
            <a:ext cx="378630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а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72132" y="4214818"/>
            <a:ext cx="463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сс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30" name="Рисунок 29" descr="a.gif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215338" y="6371490"/>
            <a:ext cx="374978" cy="486510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7-конечная звезда 31"/>
          <p:cNvSpPr/>
          <p:nvPr/>
        </p:nvSpPr>
        <p:spPr>
          <a:xfrm>
            <a:off x="8572528" y="0"/>
            <a:ext cx="571472" cy="571480"/>
          </a:xfrm>
          <a:prstGeom prst="star7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000"/>
                            </p:stCondLst>
                            <p:childTnLst>
                              <p:par>
                                <p:cTn id="4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000"/>
                            </p:stCondLst>
                            <p:childTnLst>
                              <p:par>
                                <p:cTn id="8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8000"/>
                            </p:stCondLst>
                            <p:childTnLst>
                              <p:par>
                                <p:cTn id="1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500"/>
                            </p:stCondLst>
                            <p:childTnLst>
                              <p:par>
                                <p:cTn id="16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000"/>
                            </p:stCondLst>
                            <p:childTnLst>
                              <p:par>
                                <p:cTn id="19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16" grpId="0" build="allAtOnce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2" grpId="0"/>
      <p:bldP spid="23" grpId="0"/>
      <p:bldP spid="24" grpId="0"/>
      <p:bldP spid="26" grpId="0"/>
      <p:bldP spid="27" grpId="0"/>
      <p:bldP spid="31" grpId="0" animBg="1"/>
      <p:bldP spid="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45000" r="-4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олилиния 15"/>
          <p:cNvSpPr/>
          <p:nvPr/>
        </p:nvSpPr>
        <p:spPr>
          <a:xfrm>
            <a:off x="5181600" y="838200"/>
            <a:ext cx="2578100" cy="2820988"/>
          </a:xfrm>
          <a:custGeom>
            <a:avLst/>
            <a:gdLst>
              <a:gd name="connsiteX0" fmla="*/ 145143 w 2197834"/>
              <a:gd name="connsiteY0" fmla="*/ 313259 h 3125892"/>
              <a:gd name="connsiteX1" fmla="*/ 188686 w 2197834"/>
              <a:gd name="connsiteY1" fmla="*/ 226174 h 3125892"/>
              <a:gd name="connsiteX2" fmla="*/ 275772 w 2197834"/>
              <a:gd name="connsiteY2" fmla="*/ 139088 h 3125892"/>
              <a:gd name="connsiteX3" fmla="*/ 348343 w 2197834"/>
              <a:gd name="connsiteY3" fmla="*/ 66516 h 3125892"/>
              <a:gd name="connsiteX4" fmla="*/ 449943 w 2197834"/>
              <a:gd name="connsiteY4" fmla="*/ 8459 h 3125892"/>
              <a:gd name="connsiteX5" fmla="*/ 1045029 w 2197834"/>
              <a:gd name="connsiteY5" fmla="*/ 22974 h 3125892"/>
              <a:gd name="connsiteX6" fmla="*/ 1248229 w 2197834"/>
              <a:gd name="connsiteY6" fmla="*/ 110059 h 3125892"/>
              <a:gd name="connsiteX7" fmla="*/ 1349829 w 2197834"/>
              <a:gd name="connsiteY7" fmla="*/ 124574 h 3125892"/>
              <a:gd name="connsiteX8" fmla="*/ 1393372 w 2197834"/>
              <a:gd name="connsiteY8" fmla="*/ 139088 h 3125892"/>
              <a:gd name="connsiteX9" fmla="*/ 1480457 w 2197834"/>
              <a:gd name="connsiteY9" fmla="*/ 197145 h 3125892"/>
              <a:gd name="connsiteX10" fmla="*/ 1509486 w 2197834"/>
              <a:gd name="connsiteY10" fmla="*/ 342288 h 3125892"/>
              <a:gd name="connsiteX11" fmla="*/ 1524000 w 2197834"/>
              <a:gd name="connsiteY11" fmla="*/ 414859 h 3125892"/>
              <a:gd name="connsiteX12" fmla="*/ 1567543 w 2197834"/>
              <a:gd name="connsiteY12" fmla="*/ 443888 h 3125892"/>
              <a:gd name="connsiteX13" fmla="*/ 1582057 w 2197834"/>
              <a:gd name="connsiteY13" fmla="*/ 676116 h 3125892"/>
              <a:gd name="connsiteX14" fmla="*/ 1640115 w 2197834"/>
              <a:gd name="connsiteY14" fmla="*/ 763202 h 3125892"/>
              <a:gd name="connsiteX15" fmla="*/ 1654629 w 2197834"/>
              <a:gd name="connsiteY15" fmla="*/ 937374 h 3125892"/>
              <a:gd name="connsiteX16" fmla="*/ 1669143 w 2197834"/>
              <a:gd name="connsiteY16" fmla="*/ 995431 h 3125892"/>
              <a:gd name="connsiteX17" fmla="*/ 1698172 w 2197834"/>
              <a:gd name="connsiteY17" fmla="*/ 1184116 h 3125892"/>
              <a:gd name="connsiteX18" fmla="*/ 1712686 w 2197834"/>
              <a:gd name="connsiteY18" fmla="*/ 1227659 h 3125892"/>
              <a:gd name="connsiteX19" fmla="*/ 1785257 w 2197834"/>
              <a:gd name="connsiteY19" fmla="*/ 1314745 h 3125892"/>
              <a:gd name="connsiteX20" fmla="*/ 1828800 w 2197834"/>
              <a:gd name="connsiteY20" fmla="*/ 1416345 h 3125892"/>
              <a:gd name="connsiteX21" fmla="*/ 1857829 w 2197834"/>
              <a:gd name="connsiteY21" fmla="*/ 1459888 h 3125892"/>
              <a:gd name="connsiteX22" fmla="*/ 1930400 w 2197834"/>
              <a:gd name="connsiteY22" fmla="*/ 1561488 h 3125892"/>
              <a:gd name="connsiteX23" fmla="*/ 1944915 w 2197834"/>
              <a:gd name="connsiteY23" fmla="*/ 1619545 h 3125892"/>
              <a:gd name="connsiteX24" fmla="*/ 1988457 w 2197834"/>
              <a:gd name="connsiteY24" fmla="*/ 1663088 h 3125892"/>
              <a:gd name="connsiteX25" fmla="*/ 2046515 w 2197834"/>
              <a:gd name="connsiteY25" fmla="*/ 1735659 h 3125892"/>
              <a:gd name="connsiteX26" fmla="*/ 2061029 w 2197834"/>
              <a:gd name="connsiteY26" fmla="*/ 1779202 h 3125892"/>
              <a:gd name="connsiteX27" fmla="*/ 2148115 w 2197834"/>
              <a:gd name="connsiteY27" fmla="*/ 1880802 h 3125892"/>
              <a:gd name="connsiteX28" fmla="*/ 2162629 w 2197834"/>
              <a:gd name="connsiteY28" fmla="*/ 2548459 h 3125892"/>
              <a:gd name="connsiteX29" fmla="*/ 2162629 w 2197834"/>
              <a:gd name="connsiteY29" fmla="*/ 3041945 h 3125892"/>
              <a:gd name="connsiteX30" fmla="*/ 2119086 w 2197834"/>
              <a:gd name="connsiteY30" fmla="*/ 3056459 h 3125892"/>
              <a:gd name="connsiteX31" fmla="*/ 1843315 w 2197834"/>
              <a:gd name="connsiteY31" fmla="*/ 2998402 h 3125892"/>
              <a:gd name="connsiteX32" fmla="*/ 1814286 w 2197834"/>
              <a:gd name="connsiteY32" fmla="*/ 2954859 h 3125892"/>
              <a:gd name="connsiteX33" fmla="*/ 1785257 w 2197834"/>
              <a:gd name="connsiteY33" fmla="*/ 2867774 h 3125892"/>
              <a:gd name="connsiteX34" fmla="*/ 1770743 w 2197834"/>
              <a:gd name="connsiteY34" fmla="*/ 2824231 h 3125892"/>
              <a:gd name="connsiteX35" fmla="*/ 1712686 w 2197834"/>
              <a:gd name="connsiteY35" fmla="*/ 2708116 h 3125892"/>
              <a:gd name="connsiteX36" fmla="*/ 1683657 w 2197834"/>
              <a:gd name="connsiteY36" fmla="*/ 2650059 h 3125892"/>
              <a:gd name="connsiteX37" fmla="*/ 1669143 w 2197834"/>
              <a:gd name="connsiteY37" fmla="*/ 2606516 h 3125892"/>
              <a:gd name="connsiteX38" fmla="*/ 1596572 w 2197834"/>
              <a:gd name="connsiteY38" fmla="*/ 2490402 h 3125892"/>
              <a:gd name="connsiteX39" fmla="*/ 1465943 w 2197834"/>
              <a:gd name="connsiteY39" fmla="*/ 2417831 h 3125892"/>
              <a:gd name="connsiteX40" fmla="*/ 1451429 w 2197834"/>
              <a:gd name="connsiteY40" fmla="*/ 2359774 h 3125892"/>
              <a:gd name="connsiteX41" fmla="*/ 1422400 w 2197834"/>
              <a:gd name="connsiteY41" fmla="*/ 2301716 h 3125892"/>
              <a:gd name="connsiteX42" fmla="*/ 1407886 w 2197834"/>
              <a:gd name="connsiteY42" fmla="*/ 2258174 h 3125892"/>
              <a:gd name="connsiteX43" fmla="*/ 1378857 w 2197834"/>
              <a:gd name="connsiteY43" fmla="*/ 1982402 h 3125892"/>
              <a:gd name="connsiteX44" fmla="*/ 1364343 w 2197834"/>
              <a:gd name="connsiteY44" fmla="*/ 1909831 h 3125892"/>
              <a:gd name="connsiteX45" fmla="*/ 1335315 w 2197834"/>
              <a:gd name="connsiteY45" fmla="*/ 1866288 h 3125892"/>
              <a:gd name="connsiteX46" fmla="*/ 1320800 w 2197834"/>
              <a:gd name="connsiteY46" fmla="*/ 1822745 h 3125892"/>
              <a:gd name="connsiteX47" fmla="*/ 1262743 w 2197834"/>
              <a:gd name="connsiteY47" fmla="*/ 1721145 h 3125892"/>
              <a:gd name="connsiteX48" fmla="*/ 1190172 w 2197834"/>
              <a:gd name="connsiteY48" fmla="*/ 1619545 h 3125892"/>
              <a:gd name="connsiteX49" fmla="*/ 1175657 w 2197834"/>
              <a:gd name="connsiteY49" fmla="*/ 1576002 h 3125892"/>
              <a:gd name="connsiteX50" fmla="*/ 1132115 w 2197834"/>
              <a:gd name="connsiteY50" fmla="*/ 1517945 h 3125892"/>
              <a:gd name="connsiteX51" fmla="*/ 1088572 w 2197834"/>
              <a:gd name="connsiteY51" fmla="*/ 1401831 h 3125892"/>
              <a:gd name="connsiteX52" fmla="*/ 1001486 w 2197834"/>
              <a:gd name="connsiteY52" fmla="*/ 1372802 h 3125892"/>
              <a:gd name="connsiteX53" fmla="*/ 957943 w 2197834"/>
              <a:gd name="connsiteY53" fmla="*/ 1387316 h 3125892"/>
              <a:gd name="connsiteX54" fmla="*/ 972457 w 2197834"/>
              <a:gd name="connsiteY54" fmla="*/ 1590516 h 3125892"/>
              <a:gd name="connsiteX55" fmla="*/ 1132115 w 2197834"/>
              <a:gd name="connsiteY55" fmla="*/ 1488916 h 3125892"/>
              <a:gd name="connsiteX56" fmla="*/ 1175657 w 2197834"/>
              <a:gd name="connsiteY56" fmla="*/ 1503431 h 3125892"/>
              <a:gd name="connsiteX57" fmla="*/ 1233715 w 2197834"/>
              <a:gd name="connsiteY57" fmla="*/ 1590516 h 3125892"/>
              <a:gd name="connsiteX58" fmla="*/ 1161143 w 2197834"/>
              <a:gd name="connsiteY58" fmla="*/ 2011431 h 3125892"/>
              <a:gd name="connsiteX59" fmla="*/ 1088572 w 2197834"/>
              <a:gd name="connsiteY59" fmla="*/ 2098516 h 3125892"/>
              <a:gd name="connsiteX60" fmla="*/ 986972 w 2197834"/>
              <a:gd name="connsiteY60" fmla="*/ 2113031 h 3125892"/>
              <a:gd name="connsiteX61" fmla="*/ 711200 w 2197834"/>
              <a:gd name="connsiteY61" fmla="*/ 2069488 h 3125892"/>
              <a:gd name="connsiteX62" fmla="*/ 653143 w 2197834"/>
              <a:gd name="connsiteY62" fmla="*/ 1967888 h 3125892"/>
              <a:gd name="connsiteX63" fmla="*/ 595086 w 2197834"/>
              <a:gd name="connsiteY63" fmla="*/ 1880802 h 3125892"/>
              <a:gd name="connsiteX64" fmla="*/ 551543 w 2197834"/>
              <a:gd name="connsiteY64" fmla="*/ 1068002 h 3125892"/>
              <a:gd name="connsiteX65" fmla="*/ 493486 w 2197834"/>
              <a:gd name="connsiteY65" fmla="*/ 1082516 h 3125892"/>
              <a:gd name="connsiteX66" fmla="*/ 377372 w 2197834"/>
              <a:gd name="connsiteY66" fmla="*/ 1126059 h 3125892"/>
              <a:gd name="connsiteX67" fmla="*/ 290286 w 2197834"/>
              <a:gd name="connsiteY67" fmla="*/ 1213145 h 3125892"/>
              <a:gd name="connsiteX68" fmla="*/ 246743 w 2197834"/>
              <a:gd name="connsiteY68" fmla="*/ 1242174 h 3125892"/>
              <a:gd name="connsiteX69" fmla="*/ 159657 w 2197834"/>
              <a:gd name="connsiteY69" fmla="*/ 1285716 h 3125892"/>
              <a:gd name="connsiteX70" fmla="*/ 43543 w 2197834"/>
              <a:gd name="connsiteY70" fmla="*/ 1271202 h 3125892"/>
              <a:gd name="connsiteX71" fmla="*/ 0 w 2197834"/>
              <a:gd name="connsiteY71" fmla="*/ 1111545 h 3125892"/>
              <a:gd name="connsiteX72" fmla="*/ 29029 w 2197834"/>
              <a:gd name="connsiteY72" fmla="*/ 705145 h 3125892"/>
              <a:gd name="connsiteX73" fmla="*/ 43543 w 2197834"/>
              <a:gd name="connsiteY73" fmla="*/ 618059 h 3125892"/>
              <a:gd name="connsiteX74" fmla="*/ 72572 w 2197834"/>
              <a:gd name="connsiteY74" fmla="*/ 574516 h 3125892"/>
              <a:gd name="connsiteX75" fmla="*/ 159657 w 2197834"/>
              <a:gd name="connsiteY75" fmla="*/ 516459 h 3125892"/>
              <a:gd name="connsiteX76" fmla="*/ 174172 w 2197834"/>
              <a:gd name="connsiteY76" fmla="*/ 458402 h 3125892"/>
              <a:gd name="connsiteX77" fmla="*/ 188686 w 2197834"/>
              <a:gd name="connsiteY77" fmla="*/ 414859 h 3125892"/>
              <a:gd name="connsiteX78" fmla="*/ 174172 w 2197834"/>
              <a:gd name="connsiteY78" fmla="*/ 211659 h 3125892"/>
              <a:gd name="connsiteX79" fmla="*/ 145143 w 2197834"/>
              <a:gd name="connsiteY79" fmla="*/ 197145 h 3125892"/>
              <a:gd name="connsiteX0" fmla="*/ 145143 w 2197834"/>
              <a:gd name="connsiteY0" fmla="*/ 313259 h 3125892"/>
              <a:gd name="connsiteX1" fmla="*/ 188686 w 2197834"/>
              <a:gd name="connsiteY1" fmla="*/ 226174 h 3125892"/>
              <a:gd name="connsiteX2" fmla="*/ 275772 w 2197834"/>
              <a:gd name="connsiteY2" fmla="*/ 139088 h 3125892"/>
              <a:gd name="connsiteX3" fmla="*/ 348343 w 2197834"/>
              <a:gd name="connsiteY3" fmla="*/ 66516 h 3125892"/>
              <a:gd name="connsiteX4" fmla="*/ 449943 w 2197834"/>
              <a:gd name="connsiteY4" fmla="*/ 8459 h 3125892"/>
              <a:gd name="connsiteX5" fmla="*/ 1045029 w 2197834"/>
              <a:gd name="connsiteY5" fmla="*/ 22974 h 3125892"/>
              <a:gd name="connsiteX6" fmla="*/ 1248229 w 2197834"/>
              <a:gd name="connsiteY6" fmla="*/ 110059 h 3125892"/>
              <a:gd name="connsiteX7" fmla="*/ 1349829 w 2197834"/>
              <a:gd name="connsiteY7" fmla="*/ 124574 h 3125892"/>
              <a:gd name="connsiteX8" fmla="*/ 1393372 w 2197834"/>
              <a:gd name="connsiteY8" fmla="*/ 139088 h 3125892"/>
              <a:gd name="connsiteX9" fmla="*/ 1480457 w 2197834"/>
              <a:gd name="connsiteY9" fmla="*/ 197145 h 3125892"/>
              <a:gd name="connsiteX10" fmla="*/ 1509486 w 2197834"/>
              <a:gd name="connsiteY10" fmla="*/ 342288 h 3125892"/>
              <a:gd name="connsiteX11" fmla="*/ 1524000 w 2197834"/>
              <a:gd name="connsiteY11" fmla="*/ 414859 h 3125892"/>
              <a:gd name="connsiteX12" fmla="*/ 1567543 w 2197834"/>
              <a:gd name="connsiteY12" fmla="*/ 443888 h 3125892"/>
              <a:gd name="connsiteX13" fmla="*/ 1582057 w 2197834"/>
              <a:gd name="connsiteY13" fmla="*/ 676116 h 3125892"/>
              <a:gd name="connsiteX14" fmla="*/ 1640115 w 2197834"/>
              <a:gd name="connsiteY14" fmla="*/ 763202 h 3125892"/>
              <a:gd name="connsiteX15" fmla="*/ 1654629 w 2197834"/>
              <a:gd name="connsiteY15" fmla="*/ 937374 h 3125892"/>
              <a:gd name="connsiteX16" fmla="*/ 1669143 w 2197834"/>
              <a:gd name="connsiteY16" fmla="*/ 995431 h 3125892"/>
              <a:gd name="connsiteX17" fmla="*/ 1698172 w 2197834"/>
              <a:gd name="connsiteY17" fmla="*/ 1184116 h 3125892"/>
              <a:gd name="connsiteX18" fmla="*/ 1712686 w 2197834"/>
              <a:gd name="connsiteY18" fmla="*/ 1227659 h 3125892"/>
              <a:gd name="connsiteX19" fmla="*/ 1785257 w 2197834"/>
              <a:gd name="connsiteY19" fmla="*/ 1314745 h 3125892"/>
              <a:gd name="connsiteX20" fmla="*/ 1828800 w 2197834"/>
              <a:gd name="connsiteY20" fmla="*/ 1416345 h 3125892"/>
              <a:gd name="connsiteX21" fmla="*/ 1857829 w 2197834"/>
              <a:gd name="connsiteY21" fmla="*/ 1459888 h 3125892"/>
              <a:gd name="connsiteX22" fmla="*/ 1930400 w 2197834"/>
              <a:gd name="connsiteY22" fmla="*/ 1561488 h 3125892"/>
              <a:gd name="connsiteX23" fmla="*/ 1944915 w 2197834"/>
              <a:gd name="connsiteY23" fmla="*/ 1619545 h 3125892"/>
              <a:gd name="connsiteX24" fmla="*/ 1988457 w 2197834"/>
              <a:gd name="connsiteY24" fmla="*/ 1663088 h 3125892"/>
              <a:gd name="connsiteX25" fmla="*/ 2046515 w 2197834"/>
              <a:gd name="connsiteY25" fmla="*/ 1735659 h 3125892"/>
              <a:gd name="connsiteX26" fmla="*/ 2061029 w 2197834"/>
              <a:gd name="connsiteY26" fmla="*/ 1779202 h 3125892"/>
              <a:gd name="connsiteX27" fmla="*/ 2148115 w 2197834"/>
              <a:gd name="connsiteY27" fmla="*/ 1880802 h 3125892"/>
              <a:gd name="connsiteX28" fmla="*/ 2162629 w 2197834"/>
              <a:gd name="connsiteY28" fmla="*/ 2548459 h 3125892"/>
              <a:gd name="connsiteX29" fmla="*/ 2162629 w 2197834"/>
              <a:gd name="connsiteY29" fmla="*/ 3041945 h 3125892"/>
              <a:gd name="connsiteX30" fmla="*/ 2119086 w 2197834"/>
              <a:gd name="connsiteY30" fmla="*/ 3056459 h 3125892"/>
              <a:gd name="connsiteX31" fmla="*/ 1843315 w 2197834"/>
              <a:gd name="connsiteY31" fmla="*/ 2998402 h 3125892"/>
              <a:gd name="connsiteX32" fmla="*/ 1814286 w 2197834"/>
              <a:gd name="connsiteY32" fmla="*/ 2954859 h 3125892"/>
              <a:gd name="connsiteX33" fmla="*/ 1785257 w 2197834"/>
              <a:gd name="connsiteY33" fmla="*/ 2867774 h 3125892"/>
              <a:gd name="connsiteX34" fmla="*/ 1770743 w 2197834"/>
              <a:gd name="connsiteY34" fmla="*/ 2824231 h 3125892"/>
              <a:gd name="connsiteX35" fmla="*/ 1712686 w 2197834"/>
              <a:gd name="connsiteY35" fmla="*/ 2708116 h 3125892"/>
              <a:gd name="connsiteX36" fmla="*/ 1683657 w 2197834"/>
              <a:gd name="connsiteY36" fmla="*/ 2650059 h 3125892"/>
              <a:gd name="connsiteX37" fmla="*/ 1669143 w 2197834"/>
              <a:gd name="connsiteY37" fmla="*/ 2606516 h 3125892"/>
              <a:gd name="connsiteX38" fmla="*/ 1596572 w 2197834"/>
              <a:gd name="connsiteY38" fmla="*/ 2490402 h 3125892"/>
              <a:gd name="connsiteX39" fmla="*/ 1465943 w 2197834"/>
              <a:gd name="connsiteY39" fmla="*/ 2417831 h 3125892"/>
              <a:gd name="connsiteX40" fmla="*/ 1451429 w 2197834"/>
              <a:gd name="connsiteY40" fmla="*/ 2359774 h 3125892"/>
              <a:gd name="connsiteX41" fmla="*/ 1422400 w 2197834"/>
              <a:gd name="connsiteY41" fmla="*/ 2301716 h 3125892"/>
              <a:gd name="connsiteX42" fmla="*/ 1407886 w 2197834"/>
              <a:gd name="connsiteY42" fmla="*/ 2258174 h 3125892"/>
              <a:gd name="connsiteX43" fmla="*/ 1378857 w 2197834"/>
              <a:gd name="connsiteY43" fmla="*/ 1982402 h 3125892"/>
              <a:gd name="connsiteX44" fmla="*/ 1364343 w 2197834"/>
              <a:gd name="connsiteY44" fmla="*/ 1909831 h 3125892"/>
              <a:gd name="connsiteX45" fmla="*/ 1335315 w 2197834"/>
              <a:gd name="connsiteY45" fmla="*/ 1866288 h 3125892"/>
              <a:gd name="connsiteX46" fmla="*/ 1320800 w 2197834"/>
              <a:gd name="connsiteY46" fmla="*/ 1822745 h 3125892"/>
              <a:gd name="connsiteX47" fmla="*/ 1262743 w 2197834"/>
              <a:gd name="connsiteY47" fmla="*/ 1721145 h 3125892"/>
              <a:gd name="connsiteX48" fmla="*/ 1190172 w 2197834"/>
              <a:gd name="connsiteY48" fmla="*/ 1619545 h 3125892"/>
              <a:gd name="connsiteX49" fmla="*/ 1175657 w 2197834"/>
              <a:gd name="connsiteY49" fmla="*/ 1576002 h 3125892"/>
              <a:gd name="connsiteX50" fmla="*/ 1132115 w 2197834"/>
              <a:gd name="connsiteY50" fmla="*/ 1517945 h 3125892"/>
              <a:gd name="connsiteX51" fmla="*/ 1088572 w 2197834"/>
              <a:gd name="connsiteY51" fmla="*/ 1401831 h 3125892"/>
              <a:gd name="connsiteX52" fmla="*/ 1001486 w 2197834"/>
              <a:gd name="connsiteY52" fmla="*/ 1372802 h 3125892"/>
              <a:gd name="connsiteX53" fmla="*/ 957943 w 2197834"/>
              <a:gd name="connsiteY53" fmla="*/ 1387316 h 3125892"/>
              <a:gd name="connsiteX54" fmla="*/ 972457 w 2197834"/>
              <a:gd name="connsiteY54" fmla="*/ 1590516 h 3125892"/>
              <a:gd name="connsiteX55" fmla="*/ 1132115 w 2197834"/>
              <a:gd name="connsiteY55" fmla="*/ 1488916 h 3125892"/>
              <a:gd name="connsiteX56" fmla="*/ 1175657 w 2197834"/>
              <a:gd name="connsiteY56" fmla="*/ 1503431 h 3125892"/>
              <a:gd name="connsiteX57" fmla="*/ 1233715 w 2197834"/>
              <a:gd name="connsiteY57" fmla="*/ 1590516 h 3125892"/>
              <a:gd name="connsiteX58" fmla="*/ 1161143 w 2197834"/>
              <a:gd name="connsiteY58" fmla="*/ 2011431 h 3125892"/>
              <a:gd name="connsiteX59" fmla="*/ 1088572 w 2197834"/>
              <a:gd name="connsiteY59" fmla="*/ 2098516 h 3125892"/>
              <a:gd name="connsiteX60" fmla="*/ 986972 w 2197834"/>
              <a:gd name="connsiteY60" fmla="*/ 2113031 h 3125892"/>
              <a:gd name="connsiteX61" fmla="*/ 711200 w 2197834"/>
              <a:gd name="connsiteY61" fmla="*/ 2069488 h 3125892"/>
              <a:gd name="connsiteX62" fmla="*/ 653143 w 2197834"/>
              <a:gd name="connsiteY62" fmla="*/ 1967888 h 3125892"/>
              <a:gd name="connsiteX63" fmla="*/ 595086 w 2197834"/>
              <a:gd name="connsiteY63" fmla="*/ 1880802 h 3125892"/>
              <a:gd name="connsiteX64" fmla="*/ 581386 w 2197834"/>
              <a:gd name="connsiteY64" fmla="*/ 1885668 h 3125892"/>
              <a:gd name="connsiteX65" fmla="*/ 551543 w 2197834"/>
              <a:gd name="connsiteY65" fmla="*/ 1068002 h 3125892"/>
              <a:gd name="connsiteX66" fmla="*/ 493486 w 2197834"/>
              <a:gd name="connsiteY66" fmla="*/ 1082516 h 3125892"/>
              <a:gd name="connsiteX67" fmla="*/ 377372 w 2197834"/>
              <a:gd name="connsiteY67" fmla="*/ 1126059 h 3125892"/>
              <a:gd name="connsiteX68" fmla="*/ 290286 w 2197834"/>
              <a:gd name="connsiteY68" fmla="*/ 1213145 h 3125892"/>
              <a:gd name="connsiteX69" fmla="*/ 246743 w 2197834"/>
              <a:gd name="connsiteY69" fmla="*/ 1242174 h 3125892"/>
              <a:gd name="connsiteX70" fmla="*/ 159657 w 2197834"/>
              <a:gd name="connsiteY70" fmla="*/ 1285716 h 3125892"/>
              <a:gd name="connsiteX71" fmla="*/ 43543 w 2197834"/>
              <a:gd name="connsiteY71" fmla="*/ 1271202 h 3125892"/>
              <a:gd name="connsiteX72" fmla="*/ 0 w 2197834"/>
              <a:gd name="connsiteY72" fmla="*/ 1111545 h 3125892"/>
              <a:gd name="connsiteX73" fmla="*/ 29029 w 2197834"/>
              <a:gd name="connsiteY73" fmla="*/ 705145 h 3125892"/>
              <a:gd name="connsiteX74" fmla="*/ 43543 w 2197834"/>
              <a:gd name="connsiteY74" fmla="*/ 618059 h 3125892"/>
              <a:gd name="connsiteX75" fmla="*/ 72572 w 2197834"/>
              <a:gd name="connsiteY75" fmla="*/ 574516 h 3125892"/>
              <a:gd name="connsiteX76" fmla="*/ 159657 w 2197834"/>
              <a:gd name="connsiteY76" fmla="*/ 516459 h 3125892"/>
              <a:gd name="connsiteX77" fmla="*/ 174172 w 2197834"/>
              <a:gd name="connsiteY77" fmla="*/ 458402 h 3125892"/>
              <a:gd name="connsiteX78" fmla="*/ 188686 w 2197834"/>
              <a:gd name="connsiteY78" fmla="*/ 414859 h 3125892"/>
              <a:gd name="connsiteX79" fmla="*/ 174172 w 2197834"/>
              <a:gd name="connsiteY79" fmla="*/ 211659 h 3125892"/>
              <a:gd name="connsiteX80" fmla="*/ 145143 w 2197834"/>
              <a:gd name="connsiteY80" fmla="*/ 197145 h 3125892"/>
              <a:gd name="connsiteX0" fmla="*/ 145143 w 2197834"/>
              <a:gd name="connsiteY0" fmla="*/ 313259 h 3125892"/>
              <a:gd name="connsiteX1" fmla="*/ 188686 w 2197834"/>
              <a:gd name="connsiteY1" fmla="*/ 226174 h 3125892"/>
              <a:gd name="connsiteX2" fmla="*/ 275772 w 2197834"/>
              <a:gd name="connsiteY2" fmla="*/ 139088 h 3125892"/>
              <a:gd name="connsiteX3" fmla="*/ 348343 w 2197834"/>
              <a:gd name="connsiteY3" fmla="*/ 66516 h 3125892"/>
              <a:gd name="connsiteX4" fmla="*/ 449943 w 2197834"/>
              <a:gd name="connsiteY4" fmla="*/ 8459 h 3125892"/>
              <a:gd name="connsiteX5" fmla="*/ 1045029 w 2197834"/>
              <a:gd name="connsiteY5" fmla="*/ 22974 h 3125892"/>
              <a:gd name="connsiteX6" fmla="*/ 1248229 w 2197834"/>
              <a:gd name="connsiteY6" fmla="*/ 110059 h 3125892"/>
              <a:gd name="connsiteX7" fmla="*/ 1349829 w 2197834"/>
              <a:gd name="connsiteY7" fmla="*/ 124574 h 3125892"/>
              <a:gd name="connsiteX8" fmla="*/ 1393372 w 2197834"/>
              <a:gd name="connsiteY8" fmla="*/ 139088 h 3125892"/>
              <a:gd name="connsiteX9" fmla="*/ 1480457 w 2197834"/>
              <a:gd name="connsiteY9" fmla="*/ 197145 h 3125892"/>
              <a:gd name="connsiteX10" fmla="*/ 1509486 w 2197834"/>
              <a:gd name="connsiteY10" fmla="*/ 342288 h 3125892"/>
              <a:gd name="connsiteX11" fmla="*/ 1524000 w 2197834"/>
              <a:gd name="connsiteY11" fmla="*/ 414859 h 3125892"/>
              <a:gd name="connsiteX12" fmla="*/ 1567543 w 2197834"/>
              <a:gd name="connsiteY12" fmla="*/ 443888 h 3125892"/>
              <a:gd name="connsiteX13" fmla="*/ 1582057 w 2197834"/>
              <a:gd name="connsiteY13" fmla="*/ 676116 h 3125892"/>
              <a:gd name="connsiteX14" fmla="*/ 1640115 w 2197834"/>
              <a:gd name="connsiteY14" fmla="*/ 763202 h 3125892"/>
              <a:gd name="connsiteX15" fmla="*/ 1654629 w 2197834"/>
              <a:gd name="connsiteY15" fmla="*/ 937374 h 3125892"/>
              <a:gd name="connsiteX16" fmla="*/ 1669143 w 2197834"/>
              <a:gd name="connsiteY16" fmla="*/ 995431 h 3125892"/>
              <a:gd name="connsiteX17" fmla="*/ 1698172 w 2197834"/>
              <a:gd name="connsiteY17" fmla="*/ 1184116 h 3125892"/>
              <a:gd name="connsiteX18" fmla="*/ 1712686 w 2197834"/>
              <a:gd name="connsiteY18" fmla="*/ 1227659 h 3125892"/>
              <a:gd name="connsiteX19" fmla="*/ 1785257 w 2197834"/>
              <a:gd name="connsiteY19" fmla="*/ 1314745 h 3125892"/>
              <a:gd name="connsiteX20" fmla="*/ 1828800 w 2197834"/>
              <a:gd name="connsiteY20" fmla="*/ 1416345 h 3125892"/>
              <a:gd name="connsiteX21" fmla="*/ 1857829 w 2197834"/>
              <a:gd name="connsiteY21" fmla="*/ 1459888 h 3125892"/>
              <a:gd name="connsiteX22" fmla="*/ 1930400 w 2197834"/>
              <a:gd name="connsiteY22" fmla="*/ 1561488 h 3125892"/>
              <a:gd name="connsiteX23" fmla="*/ 1944915 w 2197834"/>
              <a:gd name="connsiteY23" fmla="*/ 1619545 h 3125892"/>
              <a:gd name="connsiteX24" fmla="*/ 1988457 w 2197834"/>
              <a:gd name="connsiteY24" fmla="*/ 1663088 h 3125892"/>
              <a:gd name="connsiteX25" fmla="*/ 2046515 w 2197834"/>
              <a:gd name="connsiteY25" fmla="*/ 1735659 h 3125892"/>
              <a:gd name="connsiteX26" fmla="*/ 2061029 w 2197834"/>
              <a:gd name="connsiteY26" fmla="*/ 1779202 h 3125892"/>
              <a:gd name="connsiteX27" fmla="*/ 2148115 w 2197834"/>
              <a:gd name="connsiteY27" fmla="*/ 1880802 h 3125892"/>
              <a:gd name="connsiteX28" fmla="*/ 2162629 w 2197834"/>
              <a:gd name="connsiteY28" fmla="*/ 2548459 h 3125892"/>
              <a:gd name="connsiteX29" fmla="*/ 2162629 w 2197834"/>
              <a:gd name="connsiteY29" fmla="*/ 3041945 h 3125892"/>
              <a:gd name="connsiteX30" fmla="*/ 2119086 w 2197834"/>
              <a:gd name="connsiteY30" fmla="*/ 3056459 h 3125892"/>
              <a:gd name="connsiteX31" fmla="*/ 1843315 w 2197834"/>
              <a:gd name="connsiteY31" fmla="*/ 2998402 h 3125892"/>
              <a:gd name="connsiteX32" fmla="*/ 1814286 w 2197834"/>
              <a:gd name="connsiteY32" fmla="*/ 2954859 h 3125892"/>
              <a:gd name="connsiteX33" fmla="*/ 1785257 w 2197834"/>
              <a:gd name="connsiteY33" fmla="*/ 2867774 h 3125892"/>
              <a:gd name="connsiteX34" fmla="*/ 1770743 w 2197834"/>
              <a:gd name="connsiteY34" fmla="*/ 2824231 h 3125892"/>
              <a:gd name="connsiteX35" fmla="*/ 1712686 w 2197834"/>
              <a:gd name="connsiteY35" fmla="*/ 2708116 h 3125892"/>
              <a:gd name="connsiteX36" fmla="*/ 1683657 w 2197834"/>
              <a:gd name="connsiteY36" fmla="*/ 2650059 h 3125892"/>
              <a:gd name="connsiteX37" fmla="*/ 1669143 w 2197834"/>
              <a:gd name="connsiteY37" fmla="*/ 2606516 h 3125892"/>
              <a:gd name="connsiteX38" fmla="*/ 1596572 w 2197834"/>
              <a:gd name="connsiteY38" fmla="*/ 2490402 h 3125892"/>
              <a:gd name="connsiteX39" fmla="*/ 1465943 w 2197834"/>
              <a:gd name="connsiteY39" fmla="*/ 2417831 h 3125892"/>
              <a:gd name="connsiteX40" fmla="*/ 1451429 w 2197834"/>
              <a:gd name="connsiteY40" fmla="*/ 2359774 h 3125892"/>
              <a:gd name="connsiteX41" fmla="*/ 1422400 w 2197834"/>
              <a:gd name="connsiteY41" fmla="*/ 2301716 h 3125892"/>
              <a:gd name="connsiteX42" fmla="*/ 1407886 w 2197834"/>
              <a:gd name="connsiteY42" fmla="*/ 2258174 h 3125892"/>
              <a:gd name="connsiteX43" fmla="*/ 1378857 w 2197834"/>
              <a:gd name="connsiteY43" fmla="*/ 1982402 h 3125892"/>
              <a:gd name="connsiteX44" fmla="*/ 1364343 w 2197834"/>
              <a:gd name="connsiteY44" fmla="*/ 1909831 h 3125892"/>
              <a:gd name="connsiteX45" fmla="*/ 1335315 w 2197834"/>
              <a:gd name="connsiteY45" fmla="*/ 1866288 h 3125892"/>
              <a:gd name="connsiteX46" fmla="*/ 1320800 w 2197834"/>
              <a:gd name="connsiteY46" fmla="*/ 1822745 h 3125892"/>
              <a:gd name="connsiteX47" fmla="*/ 1262743 w 2197834"/>
              <a:gd name="connsiteY47" fmla="*/ 1721145 h 3125892"/>
              <a:gd name="connsiteX48" fmla="*/ 1190172 w 2197834"/>
              <a:gd name="connsiteY48" fmla="*/ 1619545 h 3125892"/>
              <a:gd name="connsiteX49" fmla="*/ 1175657 w 2197834"/>
              <a:gd name="connsiteY49" fmla="*/ 1576002 h 3125892"/>
              <a:gd name="connsiteX50" fmla="*/ 1132115 w 2197834"/>
              <a:gd name="connsiteY50" fmla="*/ 1517945 h 3125892"/>
              <a:gd name="connsiteX51" fmla="*/ 1088572 w 2197834"/>
              <a:gd name="connsiteY51" fmla="*/ 1401831 h 3125892"/>
              <a:gd name="connsiteX52" fmla="*/ 1001486 w 2197834"/>
              <a:gd name="connsiteY52" fmla="*/ 1372802 h 3125892"/>
              <a:gd name="connsiteX53" fmla="*/ 957943 w 2197834"/>
              <a:gd name="connsiteY53" fmla="*/ 1387316 h 3125892"/>
              <a:gd name="connsiteX54" fmla="*/ 972457 w 2197834"/>
              <a:gd name="connsiteY54" fmla="*/ 1590516 h 3125892"/>
              <a:gd name="connsiteX55" fmla="*/ 1132115 w 2197834"/>
              <a:gd name="connsiteY55" fmla="*/ 1488916 h 3125892"/>
              <a:gd name="connsiteX56" fmla="*/ 1175657 w 2197834"/>
              <a:gd name="connsiteY56" fmla="*/ 1503431 h 3125892"/>
              <a:gd name="connsiteX57" fmla="*/ 1233715 w 2197834"/>
              <a:gd name="connsiteY57" fmla="*/ 1590516 h 3125892"/>
              <a:gd name="connsiteX58" fmla="*/ 1161143 w 2197834"/>
              <a:gd name="connsiteY58" fmla="*/ 2011431 h 3125892"/>
              <a:gd name="connsiteX59" fmla="*/ 1088572 w 2197834"/>
              <a:gd name="connsiteY59" fmla="*/ 2098516 h 3125892"/>
              <a:gd name="connsiteX60" fmla="*/ 986972 w 2197834"/>
              <a:gd name="connsiteY60" fmla="*/ 2113031 h 3125892"/>
              <a:gd name="connsiteX61" fmla="*/ 711200 w 2197834"/>
              <a:gd name="connsiteY61" fmla="*/ 2069488 h 3125892"/>
              <a:gd name="connsiteX62" fmla="*/ 653143 w 2197834"/>
              <a:gd name="connsiteY62" fmla="*/ 1967888 h 3125892"/>
              <a:gd name="connsiteX63" fmla="*/ 595086 w 2197834"/>
              <a:gd name="connsiteY63" fmla="*/ 1880802 h 3125892"/>
              <a:gd name="connsiteX64" fmla="*/ 581386 w 2197834"/>
              <a:gd name="connsiteY64" fmla="*/ 1885668 h 3125892"/>
              <a:gd name="connsiteX65" fmla="*/ 191734 w 2197834"/>
              <a:gd name="connsiteY65" fmla="*/ 1853503 h 3125892"/>
              <a:gd name="connsiteX66" fmla="*/ 551543 w 2197834"/>
              <a:gd name="connsiteY66" fmla="*/ 1068002 h 3125892"/>
              <a:gd name="connsiteX67" fmla="*/ 493486 w 2197834"/>
              <a:gd name="connsiteY67" fmla="*/ 1082516 h 3125892"/>
              <a:gd name="connsiteX68" fmla="*/ 377372 w 2197834"/>
              <a:gd name="connsiteY68" fmla="*/ 1126059 h 3125892"/>
              <a:gd name="connsiteX69" fmla="*/ 290286 w 2197834"/>
              <a:gd name="connsiteY69" fmla="*/ 1213145 h 3125892"/>
              <a:gd name="connsiteX70" fmla="*/ 246743 w 2197834"/>
              <a:gd name="connsiteY70" fmla="*/ 1242174 h 3125892"/>
              <a:gd name="connsiteX71" fmla="*/ 159657 w 2197834"/>
              <a:gd name="connsiteY71" fmla="*/ 1285716 h 3125892"/>
              <a:gd name="connsiteX72" fmla="*/ 43543 w 2197834"/>
              <a:gd name="connsiteY72" fmla="*/ 1271202 h 3125892"/>
              <a:gd name="connsiteX73" fmla="*/ 0 w 2197834"/>
              <a:gd name="connsiteY73" fmla="*/ 1111545 h 3125892"/>
              <a:gd name="connsiteX74" fmla="*/ 29029 w 2197834"/>
              <a:gd name="connsiteY74" fmla="*/ 705145 h 3125892"/>
              <a:gd name="connsiteX75" fmla="*/ 43543 w 2197834"/>
              <a:gd name="connsiteY75" fmla="*/ 618059 h 3125892"/>
              <a:gd name="connsiteX76" fmla="*/ 72572 w 2197834"/>
              <a:gd name="connsiteY76" fmla="*/ 574516 h 3125892"/>
              <a:gd name="connsiteX77" fmla="*/ 159657 w 2197834"/>
              <a:gd name="connsiteY77" fmla="*/ 516459 h 3125892"/>
              <a:gd name="connsiteX78" fmla="*/ 174172 w 2197834"/>
              <a:gd name="connsiteY78" fmla="*/ 458402 h 3125892"/>
              <a:gd name="connsiteX79" fmla="*/ 188686 w 2197834"/>
              <a:gd name="connsiteY79" fmla="*/ 414859 h 3125892"/>
              <a:gd name="connsiteX80" fmla="*/ 174172 w 2197834"/>
              <a:gd name="connsiteY80" fmla="*/ 211659 h 3125892"/>
              <a:gd name="connsiteX81" fmla="*/ 145143 w 2197834"/>
              <a:gd name="connsiteY81" fmla="*/ 197145 h 3125892"/>
              <a:gd name="connsiteX0" fmla="*/ 145143 w 2197834"/>
              <a:gd name="connsiteY0" fmla="*/ 313259 h 3125892"/>
              <a:gd name="connsiteX1" fmla="*/ 188686 w 2197834"/>
              <a:gd name="connsiteY1" fmla="*/ 226174 h 3125892"/>
              <a:gd name="connsiteX2" fmla="*/ 275772 w 2197834"/>
              <a:gd name="connsiteY2" fmla="*/ 139088 h 3125892"/>
              <a:gd name="connsiteX3" fmla="*/ 348343 w 2197834"/>
              <a:gd name="connsiteY3" fmla="*/ 66516 h 3125892"/>
              <a:gd name="connsiteX4" fmla="*/ 449943 w 2197834"/>
              <a:gd name="connsiteY4" fmla="*/ 8459 h 3125892"/>
              <a:gd name="connsiteX5" fmla="*/ 1045029 w 2197834"/>
              <a:gd name="connsiteY5" fmla="*/ 22974 h 3125892"/>
              <a:gd name="connsiteX6" fmla="*/ 1248229 w 2197834"/>
              <a:gd name="connsiteY6" fmla="*/ 110059 h 3125892"/>
              <a:gd name="connsiteX7" fmla="*/ 1349829 w 2197834"/>
              <a:gd name="connsiteY7" fmla="*/ 124574 h 3125892"/>
              <a:gd name="connsiteX8" fmla="*/ 1393372 w 2197834"/>
              <a:gd name="connsiteY8" fmla="*/ 139088 h 3125892"/>
              <a:gd name="connsiteX9" fmla="*/ 1480457 w 2197834"/>
              <a:gd name="connsiteY9" fmla="*/ 197145 h 3125892"/>
              <a:gd name="connsiteX10" fmla="*/ 1509486 w 2197834"/>
              <a:gd name="connsiteY10" fmla="*/ 342288 h 3125892"/>
              <a:gd name="connsiteX11" fmla="*/ 1524000 w 2197834"/>
              <a:gd name="connsiteY11" fmla="*/ 414859 h 3125892"/>
              <a:gd name="connsiteX12" fmla="*/ 1567543 w 2197834"/>
              <a:gd name="connsiteY12" fmla="*/ 443888 h 3125892"/>
              <a:gd name="connsiteX13" fmla="*/ 1582057 w 2197834"/>
              <a:gd name="connsiteY13" fmla="*/ 676116 h 3125892"/>
              <a:gd name="connsiteX14" fmla="*/ 1640115 w 2197834"/>
              <a:gd name="connsiteY14" fmla="*/ 763202 h 3125892"/>
              <a:gd name="connsiteX15" fmla="*/ 1654629 w 2197834"/>
              <a:gd name="connsiteY15" fmla="*/ 937374 h 3125892"/>
              <a:gd name="connsiteX16" fmla="*/ 1669143 w 2197834"/>
              <a:gd name="connsiteY16" fmla="*/ 995431 h 3125892"/>
              <a:gd name="connsiteX17" fmla="*/ 1698172 w 2197834"/>
              <a:gd name="connsiteY17" fmla="*/ 1184116 h 3125892"/>
              <a:gd name="connsiteX18" fmla="*/ 1712686 w 2197834"/>
              <a:gd name="connsiteY18" fmla="*/ 1227659 h 3125892"/>
              <a:gd name="connsiteX19" fmla="*/ 1785257 w 2197834"/>
              <a:gd name="connsiteY19" fmla="*/ 1314745 h 3125892"/>
              <a:gd name="connsiteX20" fmla="*/ 1828800 w 2197834"/>
              <a:gd name="connsiteY20" fmla="*/ 1416345 h 3125892"/>
              <a:gd name="connsiteX21" fmla="*/ 1857829 w 2197834"/>
              <a:gd name="connsiteY21" fmla="*/ 1459888 h 3125892"/>
              <a:gd name="connsiteX22" fmla="*/ 1930400 w 2197834"/>
              <a:gd name="connsiteY22" fmla="*/ 1561488 h 3125892"/>
              <a:gd name="connsiteX23" fmla="*/ 1944915 w 2197834"/>
              <a:gd name="connsiteY23" fmla="*/ 1619545 h 3125892"/>
              <a:gd name="connsiteX24" fmla="*/ 1988457 w 2197834"/>
              <a:gd name="connsiteY24" fmla="*/ 1663088 h 3125892"/>
              <a:gd name="connsiteX25" fmla="*/ 2046515 w 2197834"/>
              <a:gd name="connsiteY25" fmla="*/ 1735659 h 3125892"/>
              <a:gd name="connsiteX26" fmla="*/ 2061029 w 2197834"/>
              <a:gd name="connsiteY26" fmla="*/ 1779202 h 3125892"/>
              <a:gd name="connsiteX27" fmla="*/ 2148115 w 2197834"/>
              <a:gd name="connsiteY27" fmla="*/ 1880802 h 3125892"/>
              <a:gd name="connsiteX28" fmla="*/ 2162629 w 2197834"/>
              <a:gd name="connsiteY28" fmla="*/ 2548459 h 3125892"/>
              <a:gd name="connsiteX29" fmla="*/ 2162629 w 2197834"/>
              <a:gd name="connsiteY29" fmla="*/ 3041945 h 3125892"/>
              <a:gd name="connsiteX30" fmla="*/ 2119086 w 2197834"/>
              <a:gd name="connsiteY30" fmla="*/ 3056459 h 3125892"/>
              <a:gd name="connsiteX31" fmla="*/ 1843315 w 2197834"/>
              <a:gd name="connsiteY31" fmla="*/ 2998402 h 3125892"/>
              <a:gd name="connsiteX32" fmla="*/ 1814286 w 2197834"/>
              <a:gd name="connsiteY32" fmla="*/ 2954859 h 3125892"/>
              <a:gd name="connsiteX33" fmla="*/ 1785257 w 2197834"/>
              <a:gd name="connsiteY33" fmla="*/ 2867774 h 3125892"/>
              <a:gd name="connsiteX34" fmla="*/ 1770743 w 2197834"/>
              <a:gd name="connsiteY34" fmla="*/ 2824231 h 3125892"/>
              <a:gd name="connsiteX35" fmla="*/ 1712686 w 2197834"/>
              <a:gd name="connsiteY35" fmla="*/ 2708116 h 3125892"/>
              <a:gd name="connsiteX36" fmla="*/ 1683657 w 2197834"/>
              <a:gd name="connsiteY36" fmla="*/ 2650059 h 3125892"/>
              <a:gd name="connsiteX37" fmla="*/ 1669143 w 2197834"/>
              <a:gd name="connsiteY37" fmla="*/ 2606516 h 3125892"/>
              <a:gd name="connsiteX38" fmla="*/ 1596572 w 2197834"/>
              <a:gd name="connsiteY38" fmla="*/ 2490402 h 3125892"/>
              <a:gd name="connsiteX39" fmla="*/ 1465943 w 2197834"/>
              <a:gd name="connsiteY39" fmla="*/ 2417831 h 3125892"/>
              <a:gd name="connsiteX40" fmla="*/ 1451429 w 2197834"/>
              <a:gd name="connsiteY40" fmla="*/ 2359774 h 3125892"/>
              <a:gd name="connsiteX41" fmla="*/ 1422400 w 2197834"/>
              <a:gd name="connsiteY41" fmla="*/ 2301716 h 3125892"/>
              <a:gd name="connsiteX42" fmla="*/ 1407886 w 2197834"/>
              <a:gd name="connsiteY42" fmla="*/ 2258174 h 3125892"/>
              <a:gd name="connsiteX43" fmla="*/ 1378857 w 2197834"/>
              <a:gd name="connsiteY43" fmla="*/ 1982402 h 3125892"/>
              <a:gd name="connsiteX44" fmla="*/ 1364343 w 2197834"/>
              <a:gd name="connsiteY44" fmla="*/ 1909831 h 3125892"/>
              <a:gd name="connsiteX45" fmla="*/ 1335315 w 2197834"/>
              <a:gd name="connsiteY45" fmla="*/ 1866288 h 3125892"/>
              <a:gd name="connsiteX46" fmla="*/ 1320800 w 2197834"/>
              <a:gd name="connsiteY46" fmla="*/ 1822745 h 3125892"/>
              <a:gd name="connsiteX47" fmla="*/ 1262743 w 2197834"/>
              <a:gd name="connsiteY47" fmla="*/ 1721145 h 3125892"/>
              <a:gd name="connsiteX48" fmla="*/ 1190172 w 2197834"/>
              <a:gd name="connsiteY48" fmla="*/ 1619545 h 3125892"/>
              <a:gd name="connsiteX49" fmla="*/ 1175657 w 2197834"/>
              <a:gd name="connsiteY49" fmla="*/ 1576002 h 3125892"/>
              <a:gd name="connsiteX50" fmla="*/ 1132115 w 2197834"/>
              <a:gd name="connsiteY50" fmla="*/ 1517945 h 3125892"/>
              <a:gd name="connsiteX51" fmla="*/ 1088572 w 2197834"/>
              <a:gd name="connsiteY51" fmla="*/ 1401831 h 3125892"/>
              <a:gd name="connsiteX52" fmla="*/ 1001486 w 2197834"/>
              <a:gd name="connsiteY52" fmla="*/ 1372802 h 3125892"/>
              <a:gd name="connsiteX53" fmla="*/ 957943 w 2197834"/>
              <a:gd name="connsiteY53" fmla="*/ 1387316 h 3125892"/>
              <a:gd name="connsiteX54" fmla="*/ 972457 w 2197834"/>
              <a:gd name="connsiteY54" fmla="*/ 1590516 h 3125892"/>
              <a:gd name="connsiteX55" fmla="*/ 1132115 w 2197834"/>
              <a:gd name="connsiteY55" fmla="*/ 1488916 h 3125892"/>
              <a:gd name="connsiteX56" fmla="*/ 1175657 w 2197834"/>
              <a:gd name="connsiteY56" fmla="*/ 1503431 h 3125892"/>
              <a:gd name="connsiteX57" fmla="*/ 1233715 w 2197834"/>
              <a:gd name="connsiteY57" fmla="*/ 1590516 h 3125892"/>
              <a:gd name="connsiteX58" fmla="*/ 1161143 w 2197834"/>
              <a:gd name="connsiteY58" fmla="*/ 2011431 h 3125892"/>
              <a:gd name="connsiteX59" fmla="*/ 1088572 w 2197834"/>
              <a:gd name="connsiteY59" fmla="*/ 2098516 h 3125892"/>
              <a:gd name="connsiteX60" fmla="*/ 986972 w 2197834"/>
              <a:gd name="connsiteY60" fmla="*/ 2113031 h 3125892"/>
              <a:gd name="connsiteX61" fmla="*/ 711200 w 2197834"/>
              <a:gd name="connsiteY61" fmla="*/ 2069488 h 3125892"/>
              <a:gd name="connsiteX62" fmla="*/ 653143 w 2197834"/>
              <a:gd name="connsiteY62" fmla="*/ 1967888 h 3125892"/>
              <a:gd name="connsiteX63" fmla="*/ 595086 w 2197834"/>
              <a:gd name="connsiteY63" fmla="*/ 1880802 h 3125892"/>
              <a:gd name="connsiteX64" fmla="*/ 581386 w 2197834"/>
              <a:gd name="connsiteY64" fmla="*/ 1885668 h 3125892"/>
              <a:gd name="connsiteX65" fmla="*/ 191734 w 2197834"/>
              <a:gd name="connsiteY65" fmla="*/ 1853503 h 3125892"/>
              <a:gd name="connsiteX66" fmla="*/ 551543 w 2197834"/>
              <a:gd name="connsiteY66" fmla="*/ 1068002 h 3125892"/>
              <a:gd name="connsiteX67" fmla="*/ 233717 w 2197834"/>
              <a:gd name="connsiteY67" fmla="*/ 1504681 h 3125892"/>
              <a:gd name="connsiteX68" fmla="*/ 377372 w 2197834"/>
              <a:gd name="connsiteY68" fmla="*/ 1126059 h 3125892"/>
              <a:gd name="connsiteX69" fmla="*/ 290286 w 2197834"/>
              <a:gd name="connsiteY69" fmla="*/ 1213145 h 3125892"/>
              <a:gd name="connsiteX70" fmla="*/ 246743 w 2197834"/>
              <a:gd name="connsiteY70" fmla="*/ 1242174 h 3125892"/>
              <a:gd name="connsiteX71" fmla="*/ 159657 w 2197834"/>
              <a:gd name="connsiteY71" fmla="*/ 1285716 h 3125892"/>
              <a:gd name="connsiteX72" fmla="*/ 43543 w 2197834"/>
              <a:gd name="connsiteY72" fmla="*/ 1271202 h 3125892"/>
              <a:gd name="connsiteX73" fmla="*/ 0 w 2197834"/>
              <a:gd name="connsiteY73" fmla="*/ 1111545 h 3125892"/>
              <a:gd name="connsiteX74" fmla="*/ 29029 w 2197834"/>
              <a:gd name="connsiteY74" fmla="*/ 705145 h 3125892"/>
              <a:gd name="connsiteX75" fmla="*/ 43543 w 2197834"/>
              <a:gd name="connsiteY75" fmla="*/ 618059 h 3125892"/>
              <a:gd name="connsiteX76" fmla="*/ 72572 w 2197834"/>
              <a:gd name="connsiteY76" fmla="*/ 574516 h 3125892"/>
              <a:gd name="connsiteX77" fmla="*/ 159657 w 2197834"/>
              <a:gd name="connsiteY77" fmla="*/ 516459 h 3125892"/>
              <a:gd name="connsiteX78" fmla="*/ 174172 w 2197834"/>
              <a:gd name="connsiteY78" fmla="*/ 458402 h 3125892"/>
              <a:gd name="connsiteX79" fmla="*/ 188686 w 2197834"/>
              <a:gd name="connsiteY79" fmla="*/ 414859 h 3125892"/>
              <a:gd name="connsiteX80" fmla="*/ 174172 w 2197834"/>
              <a:gd name="connsiteY80" fmla="*/ 211659 h 3125892"/>
              <a:gd name="connsiteX81" fmla="*/ 145143 w 2197834"/>
              <a:gd name="connsiteY81" fmla="*/ 197145 h 3125892"/>
              <a:gd name="connsiteX0" fmla="*/ 145143 w 2197834"/>
              <a:gd name="connsiteY0" fmla="*/ 313259 h 3125892"/>
              <a:gd name="connsiteX1" fmla="*/ 188686 w 2197834"/>
              <a:gd name="connsiteY1" fmla="*/ 226174 h 3125892"/>
              <a:gd name="connsiteX2" fmla="*/ 275772 w 2197834"/>
              <a:gd name="connsiteY2" fmla="*/ 139088 h 3125892"/>
              <a:gd name="connsiteX3" fmla="*/ 348343 w 2197834"/>
              <a:gd name="connsiteY3" fmla="*/ 66516 h 3125892"/>
              <a:gd name="connsiteX4" fmla="*/ 449943 w 2197834"/>
              <a:gd name="connsiteY4" fmla="*/ 8459 h 3125892"/>
              <a:gd name="connsiteX5" fmla="*/ 1045029 w 2197834"/>
              <a:gd name="connsiteY5" fmla="*/ 22974 h 3125892"/>
              <a:gd name="connsiteX6" fmla="*/ 1248229 w 2197834"/>
              <a:gd name="connsiteY6" fmla="*/ 110059 h 3125892"/>
              <a:gd name="connsiteX7" fmla="*/ 1349829 w 2197834"/>
              <a:gd name="connsiteY7" fmla="*/ 124574 h 3125892"/>
              <a:gd name="connsiteX8" fmla="*/ 1393372 w 2197834"/>
              <a:gd name="connsiteY8" fmla="*/ 139088 h 3125892"/>
              <a:gd name="connsiteX9" fmla="*/ 1480457 w 2197834"/>
              <a:gd name="connsiteY9" fmla="*/ 197145 h 3125892"/>
              <a:gd name="connsiteX10" fmla="*/ 1509486 w 2197834"/>
              <a:gd name="connsiteY10" fmla="*/ 342288 h 3125892"/>
              <a:gd name="connsiteX11" fmla="*/ 1524000 w 2197834"/>
              <a:gd name="connsiteY11" fmla="*/ 414859 h 3125892"/>
              <a:gd name="connsiteX12" fmla="*/ 1567543 w 2197834"/>
              <a:gd name="connsiteY12" fmla="*/ 443888 h 3125892"/>
              <a:gd name="connsiteX13" fmla="*/ 1582057 w 2197834"/>
              <a:gd name="connsiteY13" fmla="*/ 676116 h 3125892"/>
              <a:gd name="connsiteX14" fmla="*/ 1640115 w 2197834"/>
              <a:gd name="connsiteY14" fmla="*/ 763202 h 3125892"/>
              <a:gd name="connsiteX15" fmla="*/ 1654629 w 2197834"/>
              <a:gd name="connsiteY15" fmla="*/ 937374 h 3125892"/>
              <a:gd name="connsiteX16" fmla="*/ 1669143 w 2197834"/>
              <a:gd name="connsiteY16" fmla="*/ 995431 h 3125892"/>
              <a:gd name="connsiteX17" fmla="*/ 1698172 w 2197834"/>
              <a:gd name="connsiteY17" fmla="*/ 1184116 h 3125892"/>
              <a:gd name="connsiteX18" fmla="*/ 1712686 w 2197834"/>
              <a:gd name="connsiteY18" fmla="*/ 1227659 h 3125892"/>
              <a:gd name="connsiteX19" fmla="*/ 1785257 w 2197834"/>
              <a:gd name="connsiteY19" fmla="*/ 1314745 h 3125892"/>
              <a:gd name="connsiteX20" fmla="*/ 1828800 w 2197834"/>
              <a:gd name="connsiteY20" fmla="*/ 1416345 h 3125892"/>
              <a:gd name="connsiteX21" fmla="*/ 1857829 w 2197834"/>
              <a:gd name="connsiteY21" fmla="*/ 1459888 h 3125892"/>
              <a:gd name="connsiteX22" fmla="*/ 1930400 w 2197834"/>
              <a:gd name="connsiteY22" fmla="*/ 1561488 h 3125892"/>
              <a:gd name="connsiteX23" fmla="*/ 1944915 w 2197834"/>
              <a:gd name="connsiteY23" fmla="*/ 1619545 h 3125892"/>
              <a:gd name="connsiteX24" fmla="*/ 1988457 w 2197834"/>
              <a:gd name="connsiteY24" fmla="*/ 1663088 h 3125892"/>
              <a:gd name="connsiteX25" fmla="*/ 2046515 w 2197834"/>
              <a:gd name="connsiteY25" fmla="*/ 1735659 h 3125892"/>
              <a:gd name="connsiteX26" fmla="*/ 2061029 w 2197834"/>
              <a:gd name="connsiteY26" fmla="*/ 1779202 h 3125892"/>
              <a:gd name="connsiteX27" fmla="*/ 2148115 w 2197834"/>
              <a:gd name="connsiteY27" fmla="*/ 1880802 h 3125892"/>
              <a:gd name="connsiteX28" fmla="*/ 2162629 w 2197834"/>
              <a:gd name="connsiteY28" fmla="*/ 2548459 h 3125892"/>
              <a:gd name="connsiteX29" fmla="*/ 2162629 w 2197834"/>
              <a:gd name="connsiteY29" fmla="*/ 3041945 h 3125892"/>
              <a:gd name="connsiteX30" fmla="*/ 2119086 w 2197834"/>
              <a:gd name="connsiteY30" fmla="*/ 3056459 h 3125892"/>
              <a:gd name="connsiteX31" fmla="*/ 1843315 w 2197834"/>
              <a:gd name="connsiteY31" fmla="*/ 2998402 h 3125892"/>
              <a:gd name="connsiteX32" fmla="*/ 1814286 w 2197834"/>
              <a:gd name="connsiteY32" fmla="*/ 2954859 h 3125892"/>
              <a:gd name="connsiteX33" fmla="*/ 1785257 w 2197834"/>
              <a:gd name="connsiteY33" fmla="*/ 2867774 h 3125892"/>
              <a:gd name="connsiteX34" fmla="*/ 1770743 w 2197834"/>
              <a:gd name="connsiteY34" fmla="*/ 2824231 h 3125892"/>
              <a:gd name="connsiteX35" fmla="*/ 1712686 w 2197834"/>
              <a:gd name="connsiteY35" fmla="*/ 2708116 h 3125892"/>
              <a:gd name="connsiteX36" fmla="*/ 1683657 w 2197834"/>
              <a:gd name="connsiteY36" fmla="*/ 2650059 h 3125892"/>
              <a:gd name="connsiteX37" fmla="*/ 1669143 w 2197834"/>
              <a:gd name="connsiteY37" fmla="*/ 2606516 h 3125892"/>
              <a:gd name="connsiteX38" fmla="*/ 1596572 w 2197834"/>
              <a:gd name="connsiteY38" fmla="*/ 2490402 h 3125892"/>
              <a:gd name="connsiteX39" fmla="*/ 1465943 w 2197834"/>
              <a:gd name="connsiteY39" fmla="*/ 2417831 h 3125892"/>
              <a:gd name="connsiteX40" fmla="*/ 1451429 w 2197834"/>
              <a:gd name="connsiteY40" fmla="*/ 2359774 h 3125892"/>
              <a:gd name="connsiteX41" fmla="*/ 1422400 w 2197834"/>
              <a:gd name="connsiteY41" fmla="*/ 2301716 h 3125892"/>
              <a:gd name="connsiteX42" fmla="*/ 1407886 w 2197834"/>
              <a:gd name="connsiteY42" fmla="*/ 2258174 h 3125892"/>
              <a:gd name="connsiteX43" fmla="*/ 1378857 w 2197834"/>
              <a:gd name="connsiteY43" fmla="*/ 1982402 h 3125892"/>
              <a:gd name="connsiteX44" fmla="*/ 1364343 w 2197834"/>
              <a:gd name="connsiteY44" fmla="*/ 1909831 h 3125892"/>
              <a:gd name="connsiteX45" fmla="*/ 1335315 w 2197834"/>
              <a:gd name="connsiteY45" fmla="*/ 1866288 h 3125892"/>
              <a:gd name="connsiteX46" fmla="*/ 1320800 w 2197834"/>
              <a:gd name="connsiteY46" fmla="*/ 1822745 h 3125892"/>
              <a:gd name="connsiteX47" fmla="*/ 1262743 w 2197834"/>
              <a:gd name="connsiteY47" fmla="*/ 1721145 h 3125892"/>
              <a:gd name="connsiteX48" fmla="*/ 1190172 w 2197834"/>
              <a:gd name="connsiteY48" fmla="*/ 1619545 h 3125892"/>
              <a:gd name="connsiteX49" fmla="*/ 1175657 w 2197834"/>
              <a:gd name="connsiteY49" fmla="*/ 1576002 h 3125892"/>
              <a:gd name="connsiteX50" fmla="*/ 1132115 w 2197834"/>
              <a:gd name="connsiteY50" fmla="*/ 1517945 h 3125892"/>
              <a:gd name="connsiteX51" fmla="*/ 1088572 w 2197834"/>
              <a:gd name="connsiteY51" fmla="*/ 1401831 h 3125892"/>
              <a:gd name="connsiteX52" fmla="*/ 1001486 w 2197834"/>
              <a:gd name="connsiteY52" fmla="*/ 1372802 h 3125892"/>
              <a:gd name="connsiteX53" fmla="*/ 957943 w 2197834"/>
              <a:gd name="connsiteY53" fmla="*/ 1387316 h 3125892"/>
              <a:gd name="connsiteX54" fmla="*/ 972457 w 2197834"/>
              <a:gd name="connsiteY54" fmla="*/ 1590516 h 3125892"/>
              <a:gd name="connsiteX55" fmla="*/ 1132115 w 2197834"/>
              <a:gd name="connsiteY55" fmla="*/ 1488916 h 3125892"/>
              <a:gd name="connsiteX56" fmla="*/ 1175657 w 2197834"/>
              <a:gd name="connsiteY56" fmla="*/ 1503431 h 3125892"/>
              <a:gd name="connsiteX57" fmla="*/ 1233715 w 2197834"/>
              <a:gd name="connsiteY57" fmla="*/ 1590516 h 3125892"/>
              <a:gd name="connsiteX58" fmla="*/ 1161143 w 2197834"/>
              <a:gd name="connsiteY58" fmla="*/ 2011431 h 3125892"/>
              <a:gd name="connsiteX59" fmla="*/ 1088572 w 2197834"/>
              <a:gd name="connsiteY59" fmla="*/ 2098516 h 3125892"/>
              <a:gd name="connsiteX60" fmla="*/ 986972 w 2197834"/>
              <a:gd name="connsiteY60" fmla="*/ 2113031 h 3125892"/>
              <a:gd name="connsiteX61" fmla="*/ 711200 w 2197834"/>
              <a:gd name="connsiteY61" fmla="*/ 2069488 h 3125892"/>
              <a:gd name="connsiteX62" fmla="*/ 653143 w 2197834"/>
              <a:gd name="connsiteY62" fmla="*/ 1967888 h 3125892"/>
              <a:gd name="connsiteX63" fmla="*/ 595086 w 2197834"/>
              <a:gd name="connsiteY63" fmla="*/ 1880802 h 3125892"/>
              <a:gd name="connsiteX64" fmla="*/ 581386 w 2197834"/>
              <a:gd name="connsiteY64" fmla="*/ 1885668 h 3125892"/>
              <a:gd name="connsiteX65" fmla="*/ 191734 w 2197834"/>
              <a:gd name="connsiteY65" fmla="*/ 1853503 h 3125892"/>
              <a:gd name="connsiteX66" fmla="*/ 551543 w 2197834"/>
              <a:gd name="connsiteY66" fmla="*/ 1068002 h 3125892"/>
              <a:gd name="connsiteX67" fmla="*/ 337080 w 2197834"/>
              <a:gd name="connsiteY67" fmla="*/ 1399174 h 3125892"/>
              <a:gd name="connsiteX68" fmla="*/ 233717 w 2197834"/>
              <a:gd name="connsiteY68" fmla="*/ 1504681 h 3125892"/>
              <a:gd name="connsiteX69" fmla="*/ 377372 w 2197834"/>
              <a:gd name="connsiteY69" fmla="*/ 1126059 h 3125892"/>
              <a:gd name="connsiteX70" fmla="*/ 290286 w 2197834"/>
              <a:gd name="connsiteY70" fmla="*/ 1213145 h 3125892"/>
              <a:gd name="connsiteX71" fmla="*/ 246743 w 2197834"/>
              <a:gd name="connsiteY71" fmla="*/ 1242174 h 3125892"/>
              <a:gd name="connsiteX72" fmla="*/ 159657 w 2197834"/>
              <a:gd name="connsiteY72" fmla="*/ 1285716 h 3125892"/>
              <a:gd name="connsiteX73" fmla="*/ 43543 w 2197834"/>
              <a:gd name="connsiteY73" fmla="*/ 1271202 h 3125892"/>
              <a:gd name="connsiteX74" fmla="*/ 0 w 2197834"/>
              <a:gd name="connsiteY74" fmla="*/ 1111545 h 3125892"/>
              <a:gd name="connsiteX75" fmla="*/ 29029 w 2197834"/>
              <a:gd name="connsiteY75" fmla="*/ 705145 h 3125892"/>
              <a:gd name="connsiteX76" fmla="*/ 43543 w 2197834"/>
              <a:gd name="connsiteY76" fmla="*/ 618059 h 3125892"/>
              <a:gd name="connsiteX77" fmla="*/ 72572 w 2197834"/>
              <a:gd name="connsiteY77" fmla="*/ 574516 h 3125892"/>
              <a:gd name="connsiteX78" fmla="*/ 159657 w 2197834"/>
              <a:gd name="connsiteY78" fmla="*/ 516459 h 3125892"/>
              <a:gd name="connsiteX79" fmla="*/ 174172 w 2197834"/>
              <a:gd name="connsiteY79" fmla="*/ 458402 h 3125892"/>
              <a:gd name="connsiteX80" fmla="*/ 188686 w 2197834"/>
              <a:gd name="connsiteY80" fmla="*/ 414859 h 3125892"/>
              <a:gd name="connsiteX81" fmla="*/ 174172 w 2197834"/>
              <a:gd name="connsiteY81" fmla="*/ 211659 h 3125892"/>
              <a:gd name="connsiteX82" fmla="*/ 145143 w 2197834"/>
              <a:gd name="connsiteY82" fmla="*/ 197145 h 3125892"/>
              <a:gd name="connsiteX0" fmla="*/ 145143 w 2197834"/>
              <a:gd name="connsiteY0" fmla="*/ 313259 h 3125892"/>
              <a:gd name="connsiteX1" fmla="*/ 188686 w 2197834"/>
              <a:gd name="connsiteY1" fmla="*/ 226174 h 3125892"/>
              <a:gd name="connsiteX2" fmla="*/ 275772 w 2197834"/>
              <a:gd name="connsiteY2" fmla="*/ 139088 h 3125892"/>
              <a:gd name="connsiteX3" fmla="*/ 348343 w 2197834"/>
              <a:gd name="connsiteY3" fmla="*/ 66516 h 3125892"/>
              <a:gd name="connsiteX4" fmla="*/ 449943 w 2197834"/>
              <a:gd name="connsiteY4" fmla="*/ 8459 h 3125892"/>
              <a:gd name="connsiteX5" fmla="*/ 1045029 w 2197834"/>
              <a:gd name="connsiteY5" fmla="*/ 22974 h 3125892"/>
              <a:gd name="connsiteX6" fmla="*/ 1248229 w 2197834"/>
              <a:gd name="connsiteY6" fmla="*/ 110059 h 3125892"/>
              <a:gd name="connsiteX7" fmla="*/ 1349829 w 2197834"/>
              <a:gd name="connsiteY7" fmla="*/ 124574 h 3125892"/>
              <a:gd name="connsiteX8" fmla="*/ 1393372 w 2197834"/>
              <a:gd name="connsiteY8" fmla="*/ 139088 h 3125892"/>
              <a:gd name="connsiteX9" fmla="*/ 1480457 w 2197834"/>
              <a:gd name="connsiteY9" fmla="*/ 197145 h 3125892"/>
              <a:gd name="connsiteX10" fmla="*/ 1509486 w 2197834"/>
              <a:gd name="connsiteY10" fmla="*/ 342288 h 3125892"/>
              <a:gd name="connsiteX11" fmla="*/ 1524000 w 2197834"/>
              <a:gd name="connsiteY11" fmla="*/ 414859 h 3125892"/>
              <a:gd name="connsiteX12" fmla="*/ 1567543 w 2197834"/>
              <a:gd name="connsiteY12" fmla="*/ 443888 h 3125892"/>
              <a:gd name="connsiteX13" fmla="*/ 1582057 w 2197834"/>
              <a:gd name="connsiteY13" fmla="*/ 676116 h 3125892"/>
              <a:gd name="connsiteX14" fmla="*/ 1640115 w 2197834"/>
              <a:gd name="connsiteY14" fmla="*/ 763202 h 3125892"/>
              <a:gd name="connsiteX15" fmla="*/ 1654629 w 2197834"/>
              <a:gd name="connsiteY15" fmla="*/ 937374 h 3125892"/>
              <a:gd name="connsiteX16" fmla="*/ 1669143 w 2197834"/>
              <a:gd name="connsiteY16" fmla="*/ 995431 h 3125892"/>
              <a:gd name="connsiteX17" fmla="*/ 1698172 w 2197834"/>
              <a:gd name="connsiteY17" fmla="*/ 1184116 h 3125892"/>
              <a:gd name="connsiteX18" fmla="*/ 1712686 w 2197834"/>
              <a:gd name="connsiteY18" fmla="*/ 1227659 h 3125892"/>
              <a:gd name="connsiteX19" fmla="*/ 1785257 w 2197834"/>
              <a:gd name="connsiteY19" fmla="*/ 1314745 h 3125892"/>
              <a:gd name="connsiteX20" fmla="*/ 1828800 w 2197834"/>
              <a:gd name="connsiteY20" fmla="*/ 1416345 h 3125892"/>
              <a:gd name="connsiteX21" fmla="*/ 1857829 w 2197834"/>
              <a:gd name="connsiteY21" fmla="*/ 1459888 h 3125892"/>
              <a:gd name="connsiteX22" fmla="*/ 1930400 w 2197834"/>
              <a:gd name="connsiteY22" fmla="*/ 1561488 h 3125892"/>
              <a:gd name="connsiteX23" fmla="*/ 1944915 w 2197834"/>
              <a:gd name="connsiteY23" fmla="*/ 1619545 h 3125892"/>
              <a:gd name="connsiteX24" fmla="*/ 1988457 w 2197834"/>
              <a:gd name="connsiteY24" fmla="*/ 1663088 h 3125892"/>
              <a:gd name="connsiteX25" fmla="*/ 2046515 w 2197834"/>
              <a:gd name="connsiteY25" fmla="*/ 1735659 h 3125892"/>
              <a:gd name="connsiteX26" fmla="*/ 2061029 w 2197834"/>
              <a:gd name="connsiteY26" fmla="*/ 1779202 h 3125892"/>
              <a:gd name="connsiteX27" fmla="*/ 2148115 w 2197834"/>
              <a:gd name="connsiteY27" fmla="*/ 1880802 h 3125892"/>
              <a:gd name="connsiteX28" fmla="*/ 2162629 w 2197834"/>
              <a:gd name="connsiteY28" fmla="*/ 2548459 h 3125892"/>
              <a:gd name="connsiteX29" fmla="*/ 2162629 w 2197834"/>
              <a:gd name="connsiteY29" fmla="*/ 3041945 h 3125892"/>
              <a:gd name="connsiteX30" fmla="*/ 2119086 w 2197834"/>
              <a:gd name="connsiteY30" fmla="*/ 3056459 h 3125892"/>
              <a:gd name="connsiteX31" fmla="*/ 1843315 w 2197834"/>
              <a:gd name="connsiteY31" fmla="*/ 2998402 h 3125892"/>
              <a:gd name="connsiteX32" fmla="*/ 1814286 w 2197834"/>
              <a:gd name="connsiteY32" fmla="*/ 2954859 h 3125892"/>
              <a:gd name="connsiteX33" fmla="*/ 1785257 w 2197834"/>
              <a:gd name="connsiteY33" fmla="*/ 2867774 h 3125892"/>
              <a:gd name="connsiteX34" fmla="*/ 1770743 w 2197834"/>
              <a:gd name="connsiteY34" fmla="*/ 2824231 h 3125892"/>
              <a:gd name="connsiteX35" fmla="*/ 1712686 w 2197834"/>
              <a:gd name="connsiteY35" fmla="*/ 2708116 h 3125892"/>
              <a:gd name="connsiteX36" fmla="*/ 1683657 w 2197834"/>
              <a:gd name="connsiteY36" fmla="*/ 2650059 h 3125892"/>
              <a:gd name="connsiteX37" fmla="*/ 1669143 w 2197834"/>
              <a:gd name="connsiteY37" fmla="*/ 2606516 h 3125892"/>
              <a:gd name="connsiteX38" fmla="*/ 1596572 w 2197834"/>
              <a:gd name="connsiteY38" fmla="*/ 2490402 h 3125892"/>
              <a:gd name="connsiteX39" fmla="*/ 1465943 w 2197834"/>
              <a:gd name="connsiteY39" fmla="*/ 2417831 h 3125892"/>
              <a:gd name="connsiteX40" fmla="*/ 1451429 w 2197834"/>
              <a:gd name="connsiteY40" fmla="*/ 2359774 h 3125892"/>
              <a:gd name="connsiteX41" fmla="*/ 1422400 w 2197834"/>
              <a:gd name="connsiteY41" fmla="*/ 2301716 h 3125892"/>
              <a:gd name="connsiteX42" fmla="*/ 1407886 w 2197834"/>
              <a:gd name="connsiteY42" fmla="*/ 2258174 h 3125892"/>
              <a:gd name="connsiteX43" fmla="*/ 1378857 w 2197834"/>
              <a:gd name="connsiteY43" fmla="*/ 1982402 h 3125892"/>
              <a:gd name="connsiteX44" fmla="*/ 1364343 w 2197834"/>
              <a:gd name="connsiteY44" fmla="*/ 1909831 h 3125892"/>
              <a:gd name="connsiteX45" fmla="*/ 1335315 w 2197834"/>
              <a:gd name="connsiteY45" fmla="*/ 1866288 h 3125892"/>
              <a:gd name="connsiteX46" fmla="*/ 1320800 w 2197834"/>
              <a:gd name="connsiteY46" fmla="*/ 1822745 h 3125892"/>
              <a:gd name="connsiteX47" fmla="*/ 1262743 w 2197834"/>
              <a:gd name="connsiteY47" fmla="*/ 1721145 h 3125892"/>
              <a:gd name="connsiteX48" fmla="*/ 1190172 w 2197834"/>
              <a:gd name="connsiteY48" fmla="*/ 1619545 h 3125892"/>
              <a:gd name="connsiteX49" fmla="*/ 1175657 w 2197834"/>
              <a:gd name="connsiteY49" fmla="*/ 1576002 h 3125892"/>
              <a:gd name="connsiteX50" fmla="*/ 1132115 w 2197834"/>
              <a:gd name="connsiteY50" fmla="*/ 1517945 h 3125892"/>
              <a:gd name="connsiteX51" fmla="*/ 1088572 w 2197834"/>
              <a:gd name="connsiteY51" fmla="*/ 1401831 h 3125892"/>
              <a:gd name="connsiteX52" fmla="*/ 1001486 w 2197834"/>
              <a:gd name="connsiteY52" fmla="*/ 1372802 h 3125892"/>
              <a:gd name="connsiteX53" fmla="*/ 957943 w 2197834"/>
              <a:gd name="connsiteY53" fmla="*/ 1387316 h 3125892"/>
              <a:gd name="connsiteX54" fmla="*/ 972457 w 2197834"/>
              <a:gd name="connsiteY54" fmla="*/ 1590516 h 3125892"/>
              <a:gd name="connsiteX55" fmla="*/ 1132115 w 2197834"/>
              <a:gd name="connsiteY55" fmla="*/ 1488916 h 3125892"/>
              <a:gd name="connsiteX56" fmla="*/ 1175657 w 2197834"/>
              <a:gd name="connsiteY56" fmla="*/ 1503431 h 3125892"/>
              <a:gd name="connsiteX57" fmla="*/ 1233715 w 2197834"/>
              <a:gd name="connsiteY57" fmla="*/ 1590516 h 3125892"/>
              <a:gd name="connsiteX58" fmla="*/ 1161143 w 2197834"/>
              <a:gd name="connsiteY58" fmla="*/ 2011431 h 3125892"/>
              <a:gd name="connsiteX59" fmla="*/ 1088572 w 2197834"/>
              <a:gd name="connsiteY59" fmla="*/ 2098516 h 3125892"/>
              <a:gd name="connsiteX60" fmla="*/ 986972 w 2197834"/>
              <a:gd name="connsiteY60" fmla="*/ 2113031 h 3125892"/>
              <a:gd name="connsiteX61" fmla="*/ 711200 w 2197834"/>
              <a:gd name="connsiteY61" fmla="*/ 2069488 h 3125892"/>
              <a:gd name="connsiteX62" fmla="*/ 653143 w 2197834"/>
              <a:gd name="connsiteY62" fmla="*/ 1967888 h 3125892"/>
              <a:gd name="connsiteX63" fmla="*/ 595086 w 2197834"/>
              <a:gd name="connsiteY63" fmla="*/ 1880802 h 3125892"/>
              <a:gd name="connsiteX64" fmla="*/ 581386 w 2197834"/>
              <a:gd name="connsiteY64" fmla="*/ 1885668 h 3125892"/>
              <a:gd name="connsiteX65" fmla="*/ 191734 w 2197834"/>
              <a:gd name="connsiteY65" fmla="*/ 1853503 h 3125892"/>
              <a:gd name="connsiteX66" fmla="*/ 551543 w 2197834"/>
              <a:gd name="connsiteY66" fmla="*/ 1068002 h 3125892"/>
              <a:gd name="connsiteX67" fmla="*/ 259768 w 2197834"/>
              <a:gd name="connsiteY67" fmla="*/ 1652473 h 3125892"/>
              <a:gd name="connsiteX68" fmla="*/ 337080 w 2197834"/>
              <a:gd name="connsiteY68" fmla="*/ 1399174 h 3125892"/>
              <a:gd name="connsiteX69" fmla="*/ 233717 w 2197834"/>
              <a:gd name="connsiteY69" fmla="*/ 1504681 h 3125892"/>
              <a:gd name="connsiteX70" fmla="*/ 377372 w 2197834"/>
              <a:gd name="connsiteY70" fmla="*/ 1126059 h 3125892"/>
              <a:gd name="connsiteX71" fmla="*/ 290286 w 2197834"/>
              <a:gd name="connsiteY71" fmla="*/ 1213145 h 3125892"/>
              <a:gd name="connsiteX72" fmla="*/ 246743 w 2197834"/>
              <a:gd name="connsiteY72" fmla="*/ 1242174 h 3125892"/>
              <a:gd name="connsiteX73" fmla="*/ 159657 w 2197834"/>
              <a:gd name="connsiteY73" fmla="*/ 1285716 h 3125892"/>
              <a:gd name="connsiteX74" fmla="*/ 43543 w 2197834"/>
              <a:gd name="connsiteY74" fmla="*/ 1271202 h 3125892"/>
              <a:gd name="connsiteX75" fmla="*/ 0 w 2197834"/>
              <a:gd name="connsiteY75" fmla="*/ 1111545 h 3125892"/>
              <a:gd name="connsiteX76" fmla="*/ 29029 w 2197834"/>
              <a:gd name="connsiteY76" fmla="*/ 705145 h 3125892"/>
              <a:gd name="connsiteX77" fmla="*/ 43543 w 2197834"/>
              <a:gd name="connsiteY77" fmla="*/ 618059 h 3125892"/>
              <a:gd name="connsiteX78" fmla="*/ 72572 w 2197834"/>
              <a:gd name="connsiteY78" fmla="*/ 574516 h 3125892"/>
              <a:gd name="connsiteX79" fmla="*/ 159657 w 2197834"/>
              <a:gd name="connsiteY79" fmla="*/ 516459 h 3125892"/>
              <a:gd name="connsiteX80" fmla="*/ 174172 w 2197834"/>
              <a:gd name="connsiteY80" fmla="*/ 458402 h 3125892"/>
              <a:gd name="connsiteX81" fmla="*/ 188686 w 2197834"/>
              <a:gd name="connsiteY81" fmla="*/ 414859 h 3125892"/>
              <a:gd name="connsiteX82" fmla="*/ 174172 w 2197834"/>
              <a:gd name="connsiteY82" fmla="*/ 211659 h 3125892"/>
              <a:gd name="connsiteX83" fmla="*/ 145143 w 2197834"/>
              <a:gd name="connsiteY83" fmla="*/ 197145 h 3125892"/>
              <a:gd name="connsiteX0" fmla="*/ 145143 w 2197834"/>
              <a:gd name="connsiteY0" fmla="*/ 313259 h 3125892"/>
              <a:gd name="connsiteX1" fmla="*/ 188686 w 2197834"/>
              <a:gd name="connsiteY1" fmla="*/ 226174 h 3125892"/>
              <a:gd name="connsiteX2" fmla="*/ 275772 w 2197834"/>
              <a:gd name="connsiteY2" fmla="*/ 139088 h 3125892"/>
              <a:gd name="connsiteX3" fmla="*/ 348343 w 2197834"/>
              <a:gd name="connsiteY3" fmla="*/ 66516 h 3125892"/>
              <a:gd name="connsiteX4" fmla="*/ 449943 w 2197834"/>
              <a:gd name="connsiteY4" fmla="*/ 8459 h 3125892"/>
              <a:gd name="connsiteX5" fmla="*/ 1045029 w 2197834"/>
              <a:gd name="connsiteY5" fmla="*/ 22974 h 3125892"/>
              <a:gd name="connsiteX6" fmla="*/ 1248229 w 2197834"/>
              <a:gd name="connsiteY6" fmla="*/ 110059 h 3125892"/>
              <a:gd name="connsiteX7" fmla="*/ 1349829 w 2197834"/>
              <a:gd name="connsiteY7" fmla="*/ 124574 h 3125892"/>
              <a:gd name="connsiteX8" fmla="*/ 1393372 w 2197834"/>
              <a:gd name="connsiteY8" fmla="*/ 139088 h 3125892"/>
              <a:gd name="connsiteX9" fmla="*/ 1480457 w 2197834"/>
              <a:gd name="connsiteY9" fmla="*/ 197145 h 3125892"/>
              <a:gd name="connsiteX10" fmla="*/ 1509486 w 2197834"/>
              <a:gd name="connsiteY10" fmla="*/ 342288 h 3125892"/>
              <a:gd name="connsiteX11" fmla="*/ 1524000 w 2197834"/>
              <a:gd name="connsiteY11" fmla="*/ 414859 h 3125892"/>
              <a:gd name="connsiteX12" fmla="*/ 1567543 w 2197834"/>
              <a:gd name="connsiteY12" fmla="*/ 443888 h 3125892"/>
              <a:gd name="connsiteX13" fmla="*/ 1582057 w 2197834"/>
              <a:gd name="connsiteY13" fmla="*/ 676116 h 3125892"/>
              <a:gd name="connsiteX14" fmla="*/ 1640115 w 2197834"/>
              <a:gd name="connsiteY14" fmla="*/ 763202 h 3125892"/>
              <a:gd name="connsiteX15" fmla="*/ 1654629 w 2197834"/>
              <a:gd name="connsiteY15" fmla="*/ 937374 h 3125892"/>
              <a:gd name="connsiteX16" fmla="*/ 1669143 w 2197834"/>
              <a:gd name="connsiteY16" fmla="*/ 995431 h 3125892"/>
              <a:gd name="connsiteX17" fmla="*/ 1698172 w 2197834"/>
              <a:gd name="connsiteY17" fmla="*/ 1184116 h 3125892"/>
              <a:gd name="connsiteX18" fmla="*/ 1712686 w 2197834"/>
              <a:gd name="connsiteY18" fmla="*/ 1227659 h 3125892"/>
              <a:gd name="connsiteX19" fmla="*/ 1785257 w 2197834"/>
              <a:gd name="connsiteY19" fmla="*/ 1314745 h 3125892"/>
              <a:gd name="connsiteX20" fmla="*/ 1828800 w 2197834"/>
              <a:gd name="connsiteY20" fmla="*/ 1416345 h 3125892"/>
              <a:gd name="connsiteX21" fmla="*/ 1857829 w 2197834"/>
              <a:gd name="connsiteY21" fmla="*/ 1459888 h 3125892"/>
              <a:gd name="connsiteX22" fmla="*/ 1930400 w 2197834"/>
              <a:gd name="connsiteY22" fmla="*/ 1561488 h 3125892"/>
              <a:gd name="connsiteX23" fmla="*/ 1944915 w 2197834"/>
              <a:gd name="connsiteY23" fmla="*/ 1619545 h 3125892"/>
              <a:gd name="connsiteX24" fmla="*/ 1988457 w 2197834"/>
              <a:gd name="connsiteY24" fmla="*/ 1663088 h 3125892"/>
              <a:gd name="connsiteX25" fmla="*/ 2046515 w 2197834"/>
              <a:gd name="connsiteY25" fmla="*/ 1735659 h 3125892"/>
              <a:gd name="connsiteX26" fmla="*/ 2061029 w 2197834"/>
              <a:gd name="connsiteY26" fmla="*/ 1779202 h 3125892"/>
              <a:gd name="connsiteX27" fmla="*/ 2148115 w 2197834"/>
              <a:gd name="connsiteY27" fmla="*/ 1880802 h 3125892"/>
              <a:gd name="connsiteX28" fmla="*/ 2162629 w 2197834"/>
              <a:gd name="connsiteY28" fmla="*/ 2548459 h 3125892"/>
              <a:gd name="connsiteX29" fmla="*/ 2162629 w 2197834"/>
              <a:gd name="connsiteY29" fmla="*/ 3041945 h 3125892"/>
              <a:gd name="connsiteX30" fmla="*/ 2119086 w 2197834"/>
              <a:gd name="connsiteY30" fmla="*/ 3056459 h 3125892"/>
              <a:gd name="connsiteX31" fmla="*/ 1843315 w 2197834"/>
              <a:gd name="connsiteY31" fmla="*/ 2998402 h 3125892"/>
              <a:gd name="connsiteX32" fmla="*/ 1814286 w 2197834"/>
              <a:gd name="connsiteY32" fmla="*/ 2954859 h 3125892"/>
              <a:gd name="connsiteX33" fmla="*/ 1785257 w 2197834"/>
              <a:gd name="connsiteY33" fmla="*/ 2867774 h 3125892"/>
              <a:gd name="connsiteX34" fmla="*/ 1770743 w 2197834"/>
              <a:gd name="connsiteY34" fmla="*/ 2824231 h 3125892"/>
              <a:gd name="connsiteX35" fmla="*/ 1712686 w 2197834"/>
              <a:gd name="connsiteY35" fmla="*/ 2708116 h 3125892"/>
              <a:gd name="connsiteX36" fmla="*/ 1683657 w 2197834"/>
              <a:gd name="connsiteY36" fmla="*/ 2650059 h 3125892"/>
              <a:gd name="connsiteX37" fmla="*/ 1669143 w 2197834"/>
              <a:gd name="connsiteY37" fmla="*/ 2606516 h 3125892"/>
              <a:gd name="connsiteX38" fmla="*/ 1596572 w 2197834"/>
              <a:gd name="connsiteY38" fmla="*/ 2490402 h 3125892"/>
              <a:gd name="connsiteX39" fmla="*/ 1465943 w 2197834"/>
              <a:gd name="connsiteY39" fmla="*/ 2417831 h 3125892"/>
              <a:gd name="connsiteX40" fmla="*/ 1451429 w 2197834"/>
              <a:gd name="connsiteY40" fmla="*/ 2359774 h 3125892"/>
              <a:gd name="connsiteX41" fmla="*/ 1422400 w 2197834"/>
              <a:gd name="connsiteY41" fmla="*/ 2301716 h 3125892"/>
              <a:gd name="connsiteX42" fmla="*/ 1407886 w 2197834"/>
              <a:gd name="connsiteY42" fmla="*/ 2258174 h 3125892"/>
              <a:gd name="connsiteX43" fmla="*/ 1378857 w 2197834"/>
              <a:gd name="connsiteY43" fmla="*/ 1982402 h 3125892"/>
              <a:gd name="connsiteX44" fmla="*/ 1364343 w 2197834"/>
              <a:gd name="connsiteY44" fmla="*/ 1909831 h 3125892"/>
              <a:gd name="connsiteX45" fmla="*/ 1335315 w 2197834"/>
              <a:gd name="connsiteY45" fmla="*/ 1866288 h 3125892"/>
              <a:gd name="connsiteX46" fmla="*/ 1320800 w 2197834"/>
              <a:gd name="connsiteY46" fmla="*/ 1822745 h 3125892"/>
              <a:gd name="connsiteX47" fmla="*/ 1262743 w 2197834"/>
              <a:gd name="connsiteY47" fmla="*/ 1721145 h 3125892"/>
              <a:gd name="connsiteX48" fmla="*/ 1190172 w 2197834"/>
              <a:gd name="connsiteY48" fmla="*/ 1619545 h 3125892"/>
              <a:gd name="connsiteX49" fmla="*/ 1175657 w 2197834"/>
              <a:gd name="connsiteY49" fmla="*/ 1576002 h 3125892"/>
              <a:gd name="connsiteX50" fmla="*/ 1132115 w 2197834"/>
              <a:gd name="connsiteY50" fmla="*/ 1517945 h 3125892"/>
              <a:gd name="connsiteX51" fmla="*/ 1088572 w 2197834"/>
              <a:gd name="connsiteY51" fmla="*/ 1401831 h 3125892"/>
              <a:gd name="connsiteX52" fmla="*/ 1001486 w 2197834"/>
              <a:gd name="connsiteY52" fmla="*/ 1372802 h 3125892"/>
              <a:gd name="connsiteX53" fmla="*/ 957943 w 2197834"/>
              <a:gd name="connsiteY53" fmla="*/ 1387316 h 3125892"/>
              <a:gd name="connsiteX54" fmla="*/ 972457 w 2197834"/>
              <a:gd name="connsiteY54" fmla="*/ 1590516 h 3125892"/>
              <a:gd name="connsiteX55" fmla="*/ 1132115 w 2197834"/>
              <a:gd name="connsiteY55" fmla="*/ 1488916 h 3125892"/>
              <a:gd name="connsiteX56" fmla="*/ 1175657 w 2197834"/>
              <a:gd name="connsiteY56" fmla="*/ 1503431 h 3125892"/>
              <a:gd name="connsiteX57" fmla="*/ 1233715 w 2197834"/>
              <a:gd name="connsiteY57" fmla="*/ 1590516 h 3125892"/>
              <a:gd name="connsiteX58" fmla="*/ 1161143 w 2197834"/>
              <a:gd name="connsiteY58" fmla="*/ 2011431 h 3125892"/>
              <a:gd name="connsiteX59" fmla="*/ 1088572 w 2197834"/>
              <a:gd name="connsiteY59" fmla="*/ 2098516 h 3125892"/>
              <a:gd name="connsiteX60" fmla="*/ 986972 w 2197834"/>
              <a:gd name="connsiteY60" fmla="*/ 2113031 h 3125892"/>
              <a:gd name="connsiteX61" fmla="*/ 711200 w 2197834"/>
              <a:gd name="connsiteY61" fmla="*/ 2069488 h 3125892"/>
              <a:gd name="connsiteX62" fmla="*/ 653143 w 2197834"/>
              <a:gd name="connsiteY62" fmla="*/ 1967888 h 3125892"/>
              <a:gd name="connsiteX63" fmla="*/ 595086 w 2197834"/>
              <a:gd name="connsiteY63" fmla="*/ 1880802 h 3125892"/>
              <a:gd name="connsiteX64" fmla="*/ 581386 w 2197834"/>
              <a:gd name="connsiteY64" fmla="*/ 1885668 h 3125892"/>
              <a:gd name="connsiteX65" fmla="*/ 191734 w 2197834"/>
              <a:gd name="connsiteY65" fmla="*/ 1853503 h 3125892"/>
              <a:gd name="connsiteX66" fmla="*/ 551543 w 2197834"/>
              <a:gd name="connsiteY66" fmla="*/ 1068002 h 3125892"/>
              <a:gd name="connsiteX67" fmla="*/ 259768 w 2197834"/>
              <a:gd name="connsiteY67" fmla="*/ 1652473 h 3125892"/>
              <a:gd name="connsiteX68" fmla="*/ 337080 w 2197834"/>
              <a:gd name="connsiteY68" fmla="*/ 1399174 h 3125892"/>
              <a:gd name="connsiteX69" fmla="*/ 233717 w 2197834"/>
              <a:gd name="connsiteY69" fmla="*/ 1504681 h 3125892"/>
              <a:gd name="connsiteX70" fmla="*/ 377372 w 2197834"/>
              <a:gd name="connsiteY70" fmla="*/ 1126059 h 3125892"/>
              <a:gd name="connsiteX71" fmla="*/ 176272 w 2197834"/>
              <a:gd name="connsiteY71" fmla="*/ 1129793 h 3125892"/>
              <a:gd name="connsiteX72" fmla="*/ 290286 w 2197834"/>
              <a:gd name="connsiteY72" fmla="*/ 1213145 h 3125892"/>
              <a:gd name="connsiteX73" fmla="*/ 246743 w 2197834"/>
              <a:gd name="connsiteY73" fmla="*/ 1242174 h 3125892"/>
              <a:gd name="connsiteX74" fmla="*/ 159657 w 2197834"/>
              <a:gd name="connsiteY74" fmla="*/ 1285716 h 3125892"/>
              <a:gd name="connsiteX75" fmla="*/ 43543 w 2197834"/>
              <a:gd name="connsiteY75" fmla="*/ 1271202 h 3125892"/>
              <a:gd name="connsiteX76" fmla="*/ 0 w 2197834"/>
              <a:gd name="connsiteY76" fmla="*/ 1111545 h 3125892"/>
              <a:gd name="connsiteX77" fmla="*/ 29029 w 2197834"/>
              <a:gd name="connsiteY77" fmla="*/ 705145 h 3125892"/>
              <a:gd name="connsiteX78" fmla="*/ 43543 w 2197834"/>
              <a:gd name="connsiteY78" fmla="*/ 618059 h 3125892"/>
              <a:gd name="connsiteX79" fmla="*/ 72572 w 2197834"/>
              <a:gd name="connsiteY79" fmla="*/ 574516 h 3125892"/>
              <a:gd name="connsiteX80" fmla="*/ 159657 w 2197834"/>
              <a:gd name="connsiteY80" fmla="*/ 516459 h 3125892"/>
              <a:gd name="connsiteX81" fmla="*/ 174172 w 2197834"/>
              <a:gd name="connsiteY81" fmla="*/ 458402 h 3125892"/>
              <a:gd name="connsiteX82" fmla="*/ 188686 w 2197834"/>
              <a:gd name="connsiteY82" fmla="*/ 414859 h 3125892"/>
              <a:gd name="connsiteX83" fmla="*/ 174172 w 2197834"/>
              <a:gd name="connsiteY83" fmla="*/ 211659 h 3125892"/>
              <a:gd name="connsiteX84" fmla="*/ 145143 w 2197834"/>
              <a:gd name="connsiteY84" fmla="*/ 197145 h 3125892"/>
              <a:gd name="connsiteX0" fmla="*/ 145143 w 2197834"/>
              <a:gd name="connsiteY0" fmla="*/ 313259 h 3125892"/>
              <a:gd name="connsiteX1" fmla="*/ 188686 w 2197834"/>
              <a:gd name="connsiteY1" fmla="*/ 226174 h 3125892"/>
              <a:gd name="connsiteX2" fmla="*/ 275772 w 2197834"/>
              <a:gd name="connsiteY2" fmla="*/ 139088 h 3125892"/>
              <a:gd name="connsiteX3" fmla="*/ 348343 w 2197834"/>
              <a:gd name="connsiteY3" fmla="*/ 66516 h 3125892"/>
              <a:gd name="connsiteX4" fmla="*/ 449943 w 2197834"/>
              <a:gd name="connsiteY4" fmla="*/ 8459 h 3125892"/>
              <a:gd name="connsiteX5" fmla="*/ 1045029 w 2197834"/>
              <a:gd name="connsiteY5" fmla="*/ 22974 h 3125892"/>
              <a:gd name="connsiteX6" fmla="*/ 1248229 w 2197834"/>
              <a:gd name="connsiteY6" fmla="*/ 110059 h 3125892"/>
              <a:gd name="connsiteX7" fmla="*/ 1349829 w 2197834"/>
              <a:gd name="connsiteY7" fmla="*/ 124574 h 3125892"/>
              <a:gd name="connsiteX8" fmla="*/ 1393372 w 2197834"/>
              <a:gd name="connsiteY8" fmla="*/ 139088 h 3125892"/>
              <a:gd name="connsiteX9" fmla="*/ 1480457 w 2197834"/>
              <a:gd name="connsiteY9" fmla="*/ 197145 h 3125892"/>
              <a:gd name="connsiteX10" fmla="*/ 1509486 w 2197834"/>
              <a:gd name="connsiteY10" fmla="*/ 342288 h 3125892"/>
              <a:gd name="connsiteX11" fmla="*/ 1524000 w 2197834"/>
              <a:gd name="connsiteY11" fmla="*/ 414859 h 3125892"/>
              <a:gd name="connsiteX12" fmla="*/ 1567543 w 2197834"/>
              <a:gd name="connsiteY12" fmla="*/ 443888 h 3125892"/>
              <a:gd name="connsiteX13" fmla="*/ 1582057 w 2197834"/>
              <a:gd name="connsiteY13" fmla="*/ 676116 h 3125892"/>
              <a:gd name="connsiteX14" fmla="*/ 1640115 w 2197834"/>
              <a:gd name="connsiteY14" fmla="*/ 763202 h 3125892"/>
              <a:gd name="connsiteX15" fmla="*/ 1654629 w 2197834"/>
              <a:gd name="connsiteY15" fmla="*/ 937374 h 3125892"/>
              <a:gd name="connsiteX16" fmla="*/ 1669143 w 2197834"/>
              <a:gd name="connsiteY16" fmla="*/ 995431 h 3125892"/>
              <a:gd name="connsiteX17" fmla="*/ 1698172 w 2197834"/>
              <a:gd name="connsiteY17" fmla="*/ 1184116 h 3125892"/>
              <a:gd name="connsiteX18" fmla="*/ 1712686 w 2197834"/>
              <a:gd name="connsiteY18" fmla="*/ 1227659 h 3125892"/>
              <a:gd name="connsiteX19" fmla="*/ 1785257 w 2197834"/>
              <a:gd name="connsiteY19" fmla="*/ 1314745 h 3125892"/>
              <a:gd name="connsiteX20" fmla="*/ 1828800 w 2197834"/>
              <a:gd name="connsiteY20" fmla="*/ 1416345 h 3125892"/>
              <a:gd name="connsiteX21" fmla="*/ 1857829 w 2197834"/>
              <a:gd name="connsiteY21" fmla="*/ 1459888 h 3125892"/>
              <a:gd name="connsiteX22" fmla="*/ 1930400 w 2197834"/>
              <a:gd name="connsiteY22" fmla="*/ 1561488 h 3125892"/>
              <a:gd name="connsiteX23" fmla="*/ 1944915 w 2197834"/>
              <a:gd name="connsiteY23" fmla="*/ 1619545 h 3125892"/>
              <a:gd name="connsiteX24" fmla="*/ 1988457 w 2197834"/>
              <a:gd name="connsiteY24" fmla="*/ 1663088 h 3125892"/>
              <a:gd name="connsiteX25" fmla="*/ 2046515 w 2197834"/>
              <a:gd name="connsiteY25" fmla="*/ 1735659 h 3125892"/>
              <a:gd name="connsiteX26" fmla="*/ 2061029 w 2197834"/>
              <a:gd name="connsiteY26" fmla="*/ 1779202 h 3125892"/>
              <a:gd name="connsiteX27" fmla="*/ 2148115 w 2197834"/>
              <a:gd name="connsiteY27" fmla="*/ 1880802 h 3125892"/>
              <a:gd name="connsiteX28" fmla="*/ 2162629 w 2197834"/>
              <a:gd name="connsiteY28" fmla="*/ 2548459 h 3125892"/>
              <a:gd name="connsiteX29" fmla="*/ 2162629 w 2197834"/>
              <a:gd name="connsiteY29" fmla="*/ 3041945 h 3125892"/>
              <a:gd name="connsiteX30" fmla="*/ 2119086 w 2197834"/>
              <a:gd name="connsiteY30" fmla="*/ 3056459 h 3125892"/>
              <a:gd name="connsiteX31" fmla="*/ 1843315 w 2197834"/>
              <a:gd name="connsiteY31" fmla="*/ 2998402 h 3125892"/>
              <a:gd name="connsiteX32" fmla="*/ 1814286 w 2197834"/>
              <a:gd name="connsiteY32" fmla="*/ 2954859 h 3125892"/>
              <a:gd name="connsiteX33" fmla="*/ 1785257 w 2197834"/>
              <a:gd name="connsiteY33" fmla="*/ 2867774 h 3125892"/>
              <a:gd name="connsiteX34" fmla="*/ 1770743 w 2197834"/>
              <a:gd name="connsiteY34" fmla="*/ 2824231 h 3125892"/>
              <a:gd name="connsiteX35" fmla="*/ 1712686 w 2197834"/>
              <a:gd name="connsiteY35" fmla="*/ 2708116 h 3125892"/>
              <a:gd name="connsiteX36" fmla="*/ 1683657 w 2197834"/>
              <a:gd name="connsiteY36" fmla="*/ 2650059 h 3125892"/>
              <a:gd name="connsiteX37" fmla="*/ 1669143 w 2197834"/>
              <a:gd name="connsiteY37" fmla="*/ 2606516 h 3125892"/>
              <a:gd name="connsiteX38" fmla="*/ 1596572 w 2197834"/>
              <a:gd name="connsiteY38" fmla="*/ 2490402 h 3125892"/>
              <a:gd name="connsiteX39" fmla="*/ 1465943 w 2197834"/>
              <a:gd name="connsiteY39" fmla="*/ 2417831 h 3125892"/>
              <a:gd name="connsiteX40" fmla="*/ 1451429 w 2197834"/>
              <a:gd name="connsiteY40" fmla="*/ 2359774 h 3125892"/>
              <a:gd name="connsiteX41" fmla="*/ 1422400 w 2197834"/>
              <a:gd name="connsiteY41" fmla="*/ 2301716 h 3125892"/>
              <a:gd name="connsiteX42" fmla="*/ 1407886 w 2197834"/>
              <a:gd name="connsiteY42" fmla="*/ 2258174 h 3125892"/>
              <a:gd name="connsiteX43" fmla="*/ 1378857 w 2197834"/>
              <a:gd name="connsiteY43" fmla="*/ 1982402 h 3125892"/>
              <a:gd name="connsiteX44" fmla="*/ 1364343 w 2197834"/>
              <a:gd name="connsiteY44" fmla="*/ 1909831 h 3125892"/>
              <a:gd name="connsiteX45" fmla="*/ 1335315 w 2197834"/>
              <a:gd name="connsiteY45" fmla="*/ 1866288 h 3125892"/>
              <a:gd name="connsiteX46" fmla="*/ 1320800 w 2197834"/>
              <a:gd name="connsiteY46" fmla="*/ 1822745 h 3125892"/>
              <a:gd name="connsiteX47" fmla="*/ 1262743 w 2197834"/>
              <a:gd name="connsiteY47" fmla="*/ 1721145 h 3125892"/>
              <a:gd name="connsiteX48" fmla="*/ 1190172 w 2197834"/>
              <a:gd name="connsiteY48" fmla="*/ 1619545 h 3125892"/>
              <a:gd name="connsiteX49" fmla="*/ 1175657 w 2197834"/>
              <a:gd name="connsiteY49" fmla="*/ 1576002 h 3125892"/>
              <a:gd name="connsiteX50" fmla="*/ 1132115 w 2197834"/>
              <a:gd name="connsiteY50" fmla="*/ 1517945 h 3125892"/>
              <a:gd name="connsiteX51" fmla="*/ 1088572 w 2197834"/>
              <a:gd name="connsiteY51" fmla="*/ 1401831 h 3125892"/>
              <a:gd name="connsiteX52" fmla="*/ 1001486 w 2197834"/>
              <a:gd name="connsiteY52" fmla="*/ 1372802 h 3125892"/>
              <a:gd name="connsiteX53" fmla="*/ 957943 w 2197834"/>
              <a:gd name="connsiteY53" fmla="*/ 1387316 h 3125892"/>
              <a:gd name="connsiteX54" fmla="*/ 972457 w 2197834"/>
              <a:gd name="connsiteY54" fmla="*/ 1590516 h 3125892"/>
              <a:gd name="connsiteX55" fmla="*/ 1132115 w 2197834"/>
              <a:gd name="connsiteY55" fmla="*/ 1488916 h 3125892"/>
              <a:gd name="connsiteX56" fmla="*/ 1175657 w 2197834"/>
              <a:gd name="connsiteY56" fmla="*/ 1503431 h 3125892"/>
              <a:gd name="connsiteX57" fmla="*/ 1233715 w 2197834"/>
              <a:gd name="connsiteY57" fmla="*/ 1590516 h 3125892"/>
              <a:gd name="connsiteX58" fmla="*/ 1161143 w 2197834"/>
              <a:gd name="connsiteY58" fmla="*/ 2011431 h 3125892"/>
              <a:gd name="connsiteX59" fmla="*/ 1088572 w 2197834"/>
              <a:gd name="connsiteY59" fmla="*/ 2098516 h 3125892"/>
              <a:gd name="connsiteX60" fmla="*/ 986972 w 2197834"/>
              <a:gd name="connsiteY60" fmla="*/ 2113031 h 3125892"/>
              <a:gd name="connsiteX61" fmla="*/ 711200 w 2197834"/>
              <a:gd name="connsiteY61" fmla="*/ 2069488 h 3125892"/>
              <a:gd name="connsiteX62" fmla="*/ 653143 w 2197834"/>
              <a:gd name="connsiteY62" fmla="*/ 1967888 h 3125892"/>
              <a:gd name="connsiteX63" fmla="*/ 595086 w 2197834"/>
              <a:gd name="connsiteY63" fmla="*/ 1880802 h 3125892"/>
              <a:gd name="connsiteX64" fmla="*/ 581386 w 2197834"/>
              <a:gd name="connsiteY64" fmla="*/ 1885668 h 3125892"/>
              <a:gd name="connsiteX65" fmla="*/ 191734 w 2197834"/>
              <a:gd name="connsiteY65" fmla="*/ 1853503 h 3125892"/>
              <a:gd name="connsiteX66" fmla="*/ 259768 w 2197834"/>
              <a:gd name="connsiteY66" fmla="*/ 1652473 h 3125892"/>
              <a:gd name="connsiteX67" fmla="*/ 337080 w 2197834"/>
              <a:gd name="connsiteY67" fmla="*/ 1399174 h 3125892"/>
              <a:gd name="connsiteX68" fmla="*/ 233717 w 2197834"/>
              <a:gd name="connsiteY68" fmla="*/ 1504681 h 3125892"/>
              <a:gd name="connsiteX69" fmla="*/ 377372 w 2197834"/>
              <a:gd name="connsiteY69" fmla="*/ 1126059 h 3125892"/>
              <a:gd name="connsiteX70" fmla="*/ 176272 w 2197834"/>
              <a:gd name="connsiteY70" fmla="*/ 1129793 h 3125892"/>
              <a:gd name="connsiteX71" fmla="*/ 290286 w 2197834"/>
              <a:gd name="connsiteY71" fmla="*/ 1213145 h 3125892"/>
              <a:gd name="connsiteX72" fmla="*/ 246743 w 2197834"/>
              <a:gd name="connsiteY72" fmla="*/ 1242174 h 3125892"/>
              <a:gd name="connsiteX73" fmla="*/ 159657 w 2197834"/>
              <a:gd name="connsiteY73" fmla="*/ 1285716 h 3125892"/>
              <a:gd name="connsiteX74" fmla="*/ 43543 w 2197834"/>
              <a:gd name="connsiteY74" fmla="*/ 1271202 h 3125892"/>
              <a:gd name="connsiteX75" fmla="*/ 0 w 2197834"/>
              <a:gd name="connsiteY75" fmla="*/ 1111545 h 3125892"/>
              <a:gd name="connsiteX76" fmla="*/ 29029 w 2197834"/>
              <a:gd name="connsiteY76" fmla="*/ 705145 h 3125892"/>
              <a:gd name="connsiteX77" fmla="*/ 43543 w 2197834"/>
              <a:gd name="connsiteY77" fmla="*/ 618059 h 3125892"/>
              <a:gd name="connsiteX78" fmla="*/ 72572 w 2197834"/>
              <a:gd name="connsiteY78" fmla="*/ 574516 h 3125892"/>
              <a:gd name="connsiteX79" fmla="*/ 159657 w 2197834"/>
              <a:gd name="connsiteY79" fmla="*/ 516459 h 3125892"/>
              <a:gd name="connsiteX80" fmla="*/ 174172 w 2197834"/>
              <a:gd name="connsiteY80" fmla="*/ 458402 h 3125892"/>
              <a:gd name="connsiteX81" fmla="*/ 188686 w 2197834"/>
              <a:gd name="connsiteY81" fmla="*/ 414859 h 3125892"/>
              <a:gd name="connsiteX82" fmla="*/ 174172 w 2197834"/>
              <a:gd name="connsiteY82" fmla="*/ 211659 h 3125892"/>
              <a:gd name="connsiteX83" fmla="*/ 145143 w 2197834"/>
              <a:gd name="connsiteY83" fmla="*/ 197145 h 3125892"/>
              <a:gd name="connsiteX0" fmla="*/ 145143 w 2197834"/>
              <a:gd name="connsiteY0" fmla="*/ 313259 h 3125892"/>
              <a:gd name="connsiteX1" fmla="*/ 188686 w 2197834"/>
              <a:gd name="connsiteY1" fmla="*/ 226174 h 3125892"/>
              <a:gd name="connsiteX2" fmla="*/ 275772 w 2197834"/>
              <a:gd name="connsiteY2" fmla="*/ 139088 h 3125892"/>
              <a:gd name="connsiteX3" fmla="*/ 348343 w 2197834"/>
              <a:gd name="connsiteY3" fmla="*/ 66516 h 3125892"/>
              <a:gd name="connsiteX4" fmla="*/ 449943 w 2197834"/>
              <a:gd name="connsiteY4" fmla="*/ 8459 h 3125892"/>
              <a:gd name="connsiteX5" fmla="*/ 1045029 w 2197834"/>
              <a:gd name="connsiteY5" fmla="*/ 22974 h 3125892"/>
              <a:gd name="connsiteX6" fmla="*/ 1248229 w 2197834"/>
              <a:gd name="connsiteY6" fmla="*/ 110059 h 3125892"/>
              <a:gd name="connsiteX7" fmla="*/ 1349829 w 2197834"/>
              <a:gd name="connsiteY7" fmla="*/ 124574 h 3125892"/>
              <a:gd name="connsiteX8" fmla="*/ 1393372 w 2197834"/>
              <a:gd name="connsiteY8" fmla="*/ 139088 h 3125892"/>
              <a:gd name="connsiteX9" fmla="*/ 1480457 w 2197834"/>
              <a:gd name="connsiteY9" fmla="*/ 197145 h 3125892"/>
              <a:gd name="connsiteX10" fmla="*/ 1509486 w 2197834"/>
              <a:gd name="connsiteY10" fmla="*/ 342288 h 3125892"/>
              <a:gd name="connsiteX11" fmla="*/ 1524000 w 2197834"/>
              <a:gd name="connsiteY11" fmla="*/ 414859 h 3125892"/>
              <a:gd name="connsiteX12" fmla="*/ 1567543 w 2197834"/>
              <a:gd name="connsiteY12" fmla="*/ 443888 h 3125892"/>
              <a:gd name="connsiteX13" fmla="*/ 1582057 w 2197834"/>
              <a:gd name="connsiteY13" fmla="*/ 676116 h 3125892"/>
              <a:gd name="connsiteX14" fmla="*/ 1640115 w 2197834"/>
              <a:gd name="connsiteY14" fmla="*/ 763202 h 3125892"/>
              <a:gd name="connsiteX15" fmla="*/ 1654629 w 2197834"/>
              <a:gd name="connsiteY15" fmla="*/ 937374 h 3125892"/>
              <a:gd name="connsiteX16" fmla="*/ 1669143 w 2197834"/>
              <a:gd name="connsiteY16" fmla="*/ 995431 h 3125892"/>
              <a:gd name="connsiteX17" fmla="*/ 1698172 w 2197834"/>
              <a:gd name="connsiteY17" fmla="*/ 1184116 h 3125892"/>
              <a:gd name="connsiteX18" fmla="*/ 1712686 w 2197834"/>
              <a:gd name="connsiteY18" fmla="*/ 1227659 h 3125892"/>
              <a:gd name="connsiteX19" fmla="*/ 1785257 w 2197834"/>
              <a:gd name="connsiteY19" fmla="*/ 1314745 h 3125892"/>
              <a:gd name="connsiteX20" fmla="*/ 1828800 w 2197834"/>
              <a:gd name="connsiteY20" fmla="*/ 1416345 h 3125892"/>
              <a:gd name="connsiteX21" fmla="*/ 1857829 w 2197834"/>
              <a:gd name="connsiteY21" fmla="*/ 1459888 h 3125892"/>
              <a:gd name="connsiteX22" fmla="*/ 1930400 w 2197834"/>
              <a:gd name="connsiteY22" fmla="*/ 1561488 h 3125892"/>
              <a:gd name="connsiteX23" fmla="*/ 1944915 w 2197834"/>
              <a:gd name="connsiteY23" fmla="*/ 1619545 h 3125892"/>
              <a:gd name="connsiteX24" fmla="*/ 1988457 w 2197834"/>
              <a:gd name="connsiteY24" fmla="*/ 1663088 h 3125892"/>
              <a:gd name="connsiteX25" fmla="*/ 2046515 w 2197834"/>
              <a:gd name="connsiteY25" fmla="*/ 1735659 h 3125892"/>
              <a:gd name="connsiteX26" fmla="*/ 2061029 w 2197834"/>
              <a:gd name="connsiteY26" fmla="*/ 1779202 h 3125892"/>
              <a:gd name="connsiteX27" fmla="*/ 2148115 w 2197834"/>
              <a:gd name="connsiteY27" fmla="*/ 1880802 h 3125892"/>
              <a:gd name="connsiteX28" fmla="*/ 2162629 w 2197834"/>
              <a:gd name="connsiteY28" fmla="*/ 2548459 h 3125892"/>
              <a:gd name="connsiteX29" fmla="*/ 2162629 w 2197834"/>
              <a:gd name="connsiteY29" fmla="*/ 3041945 h 3125892"/>
              <a:gd name="connsiteX30" fmla="*/ 2119086 w 2197834"/>
              <a:gd name="connsiteY30" fmla="*/ 3056459 h 3125892"/>
              <a:gd name="connsiteX31" fmla="*/ 1843315 w 2197834"/>
              <a:gd name="connsiteY31" fmla="*/ 2998402 h 3125892"/>
              <a:gd name="connsiteX32" fmla="*/ 1814286 w 2197834"/>
              <a:gd name="connsiteY32" fmla="*/ 2954859 h 3125892"/>
              <a:gd name="connsiteX33" fmla="*/ 1785257 w 2197834"/>
              <a:gd name="connsiteY33" fmla="*/ 2867774 h 3125892"/>
              <a:gd name="connsiteX34" fmla="*/ 1770743 w 2197834"/>
              <a:gd name="connsiteY34" fmla="*/ 2824231 h 3125892"/>
              <a:gd name="connsiteX35" fmla="*/ 1712686 w 2197834"/>
              <a:gd name="connsiteY35" fmla="*/ 2708116 h 3125892"/>
              <a:gd name="connsiteX36" fmla="*/ 1683657 w 2197834"/>
              <a:gd name="connsiteY36" fmla="*/ 2650059 h 3125892"/>
              <a:gd name="connsiteX37" fmla="*/ 1669143 w 2197834"/>
              <a:gd name="connsiteY37" fmla="*/ 2606516 h 3125892"/>
              <a:gd name="connsiteX38" fmla="*/ 1596572 w 2197834"/>
              <a:gd name="connsiteY38" fmla="*/ 2490402 h 3125892"/>
              <a:gd name="connsiteX39" fmla="*/ 1465943 w 2197834"/>
              <a:gd name="connsiteY39" fmla="*/ 2417831 h 3125892"/>
              <a:gd name="connsiteX40" fmla="*/ 1451429 w 2197834"/>
              <a:gd name="connsiteY40" fmla="*/ 2359774 h 3125892"/>
              <a:gd name="connsiteX41" fmla="*/ 1422400 w 2197834"/>
              <a:gd name="connsiteY41" fmla="*/ 2301716 h 3125892"/>
              <a:gd name="connsiteX42" fmla="*/ 1407886 w 2197834"/>
              <a:gd name="connsiteY42" fmla="*/ 2258174 h 3125892"/>
              <a:gd name="connsiteX43" fmla="*/ 1378857 w 2197834"/>
              <a:gd name="connsiteY43" fmla="*/ 1982402 h 3125892"/>
              <a:gd name="connsiteX44" fmla="*/ 1364343 w 2197834"/>
              <a:gd name="connsiteY44" fmla="*/ 1909831 h 3125892"/>
              <a:gd name="connsiteX45" fmla="*/ 1335315 w 2197834"/>
              <a:gd name="connsiteY45" fmla="*/ 1866288 h 3125892"/>
              <a:gd name="connsiteX46" fmla="*/ 1320800 w 2197834"/>
              <a:gd name="connsiteY46" fmla="*/ 1822745 h 3125892"/>
              <a:gd name="connsiteX47" fmla="*/ 1262743 w 2197834"/>
              <a:gd name="connsiteY47" fmla="*/ 1721145 h 3125892"/>
              <a:gd name="connsiteX48" fmla="*/ 1190172 w 2197834"/>
              <a:gd name="connsiteY48" fmla="*/ 1619545 h 3125892"/>
              <a:gd name="connsiteX49" fmla="*/ 1175657 w 2197834"/>
              <a:gd name="connsiteY49" fmla="*/ 1576002 h 3125892"/>
              <a:gd name="connsiteX50" fmla="*/ 1132115 w 2197834"/>
              <a:gd name="connsiteY50" fmla="*/ 1517945 h 3125892"/>
              <a:gd name="connsiteX51" fmla="*/ 1088572 w 2197834"/>
              <a:gd name="connsiteY51" fmla="*/ 1401831 h 3125892"/>
              <a:gd name="connsiteX52" fmla="*/ 1001486 w 2197834"/>
              <a:gd name="connsiteY52" fmla="*/ 1372802 h 3125892"/>
              <a:gd name="connsiteX53" fmla="*/ 957943 w 2197834"/>
              <a:gd name="connsiteY53" fmla="*/ 1387316 h 3125892"/>
              <a:gd name="connsiteX54" fmla="*/ 972457 w 2197834"/>
              <a:gd name="connsiteY54" fmla="*/ 1590516 h 3125892"/>
              <a:gd name="connsiteX55" fmla="*/ 1132115 w 2197834"/>
              <a:gd name="connsiteY55" fmla="*/ 1488916 h 3125892"/>
              <a:gd name="connsiteX56" fmla="*/ 1175657 w 2197834"/>
              <a:gd name="connsiteY56" fmla="*/ 1503431 h 3125892"/>
              <a:gd name="connsiteX57" fmla="*/ 1233715 w 2197834"/>
              <a:gd name="connsiteY57" fmla="*/ 1590516 h 3125892"/>
              <a:gd name="connsiteX58" fmla="*/ 1161143 w 2197834"/>
              <a:gd name="connsiteY58" fmla="*/ 2011431 h 3125892"/>
              <a:gd name="connsiteX59" fmla="*/ 1088572 w 2197834"/>
              <a:gd name="connsiteY59" fmla="*/ 2098516 h 3125892"/>
              <a:gd name="connsiteX60" fmla="*/ 986972 w 2197834"/>
              <a:gd name="connsiteY60" fmla="*/ 2113031 h 3125892"/>
              <a:gd name="connsiteX61" fmla="*/ 711200 w 2197834"/>
              <a:gd name="connsiteY61" fmla="*/ 2069488 h 3125892"/>
              <a:gd name="connsiteX62" fmla="*/ 653143 w 2197834"/>
              <a:gd name="connsiteY62" fmla="*/ 1967888 h 3125892"/>
              <a:gd name="connsiteX63" fmla="*/ 595086 w 2197834"/>
              <a:gd name="connsiteY63" fmla="*/ 1880802 h 3125892"/>
              <a:gd name="connsiteX64" fmla="*/ 581386 w 2197834"/>
              <a:gd name="connsiteY64" fmla="*/ 1885668 h 3125892"/>
              <a:gd name="connsiteX65" fmla="*/ 191734 w 2197834"/>
              <a:gd name="connsiteY65" fmla="*/ 1853503 h 3125892"/>
              <a:gd name="connsiteX66" fmla="*/ 259768 w 2197834"/>
              <a:gd name="connsiteY66" fmla="*/ 1652473 h 3125892"/>
              <a:gd name="connsiteX67" fmla="*/ 233717 w 2197834"/>
              <a:gd name="connsiteY67" fmla="*/ 1504681 h 3125892"/>
              <a:gd name="connsiteX68" fmla="*/ 377372 w 2197834"/>
              <a:gd name="connsiteY68" fmla="*/ 1126059 h 3125892"/>
              <a:gd name="connsiteX69" fmla="*/ 176272 w 2197834"/>
              <a:gd name="connsiteY69" fmla="*/ 1129793 h 3125892"/>
              <a:gd name="connsiteX70" fmla="*/ 290286 w 2197834"/>
              <a:gd name="connsiteY70" fmla="*/ 1213145 h 3125892"/>
              <a:gd name="connsiteX71" fmla="*/ 246743 w 2197834"/>
              <a:gd name="connsiteY71" fmla="*/ 1242174 h 3125892"/>
              <a:gd name="connsiteX72" fmla="*/ 159657 w 2197834"/>
              <a:gd name="connsiteY72" fmla="*/ 1285716 h 3125892"/>
              <a:gd name="connsiteX73" fmla="*/ 43543 w 2197834"/>
              <a:gd name="connsiteY73" fmla="*/ 1271202 h 3125892"/>
              <a:gd name="connsiteX74" fmla="*/ 0 w 2197834"/>
              <a:gd name="connsiteY74" fmla="*/ 1111545 h 3125892"/>
              <a:gd name="connsiteX75" fmla="*/ 29029 w 2197834"/>
              <a:gd name="connsiteY75" fmla="*/ 705145 h 3125892"/>
              <a:gd name="connsiteX76" fmla="*/ 43543 w 2197834"/>
              <a:gd name="connsiteY76" fmla="*/ 618059 h 3125892"/>
              <a:gd name="connsiteX77" fmla="*/ 72572 w 2197834"/>
              <a:gd name="connsiteY77" fmla="*/ 574516 h 3125892"/>
              <a:gd name="connsiteX78" fmla="*/ 159657 w 2197834"/>
              <a:gd name="connsiteY78" fmla="*/ 516459 h 3125892"/>
              <a:gd name="connsiteX79" fmla="*/ 174172 w 2197834"/>
              <a:gd name="connsiteY79" fmla="*/ 458402 h 3125892"/>
              <a:gd name="connsiteX80" fmla="*/ 188686 w 2197834"/>
              <a:gd name="connsiteY80" fmla="*/ 414859 h 3125892"/>
              <a:gd name="connsiteX81" fmla="*/ 174172 w 2197834"/>
              <a:gd name="connsiteY81" fmla="*/ 211659 h 3125892"/>
              <a:gd name="connsiteX82" fmla="*/ 145143 w 2197834"/>
              <a:gd name="connsiteY82" fmla="*/ 197145 h 3125892"/>
              <a:gd name="connsiteX0" fmla="*/ 145143 w 2197834"/>
              <a:gd name="connsiteY0" fmla="*/ 313259 h 3125892"/>
              <a:gd name="connsiteX1" fmla="*/ 188686 w 2197834"/>
              <a:gd name="connsiteY1" fmla="*/ 226174 h 3125892"/>
              <a:gd name="connsiteX2" fmla="*/ 275772 w 2197834"/>
              <a:gd name="connsiteY2" fmla="*/ 139088 h 3125892"/>
              <a:gd name="connsiteX3" fmla="*/ 348343 w 2197834"/>
              <a:gd name="connsiteY3" fmla="*/ 66516 h 3125892"/>
              <a:gd name="connsiteX4" fmla="*/ 449943 w 2197834"/>
              <a:gd name="connsiteY4" fmla="*/ 8459 h 3125892"/>
              <a:gd name="connsiteX5" fmla="*/ 1045029 w 2197834"/>
              <a:gd name="connsiteY5" fmla="*/ 22974 h 3125892"/>
              <a:gd name="connsiteX6" fmla="*/ 1248229 w 2197834"/>
              <a:gd name="connsiteY6" fmla="*/ 110059 h 3125892"/>
              <a:gd name="connsiteX7" fmla="*/ 1349829 w 2197834"/>
              <a:gd name="connsiteY7" fmla="*/ 124574 h 3125892"/>
              <a:gd name="connsiteX8" fmla="*/ 1393372 w 2197834"/>
              <a:gd name="connsiteY8" fmla="*/ 139088 h 3125892"/>
              <a:gd name="connsiteX9" fmla="*/ 1480457 w 2197834"/>
              <a:gd name="connsiteY9" fmla="*/ 197145 h 3125892"/>
              <a:gd name="connsiteX10" fmla="*/ 1509486 w 2197834"/>
              <a:gd name="connsiteY10" fmla="*/ 342288 h 3125892"/>
              <a:gd name="connsiteX11" fmla="*/ 1524000 w 2197834"/>
              <a:gd name="connsiteY11" fmla="*/ 414859 h 3125892"/>
              <a:gd name="connsiteX12" fmla="*/ 1567543 w 2197834"/>
              <a:gd name="connsiteY12" fmla="*/ 443888 h 3125892"/>
              <a:gd name="connsiteX13" fmla="*/ 1582057 w 2197834"/>
              <a:gd name="connsiteY13" fmla="*/ 676116 h 3125892"/>
              <a:gd name="connsiteX14" fmla="*/ 1640115 w 2197834"/>
              <a:gd name="connsiteY14" fmla="*/ 763202 h 3125892"/>
              <a:gd name="connsiteX15" fmla="*/ 1654629 w 2197834"/>
              <a:gd name="connsiteY15" fmla="*/ 937374 h 3125892"/>
              <a:gd name="connsiteX16" fmla="*/ 1669143 w 2197834"/>
              <a:gd name="connsiteY16" fmla="*/ 995431 h 3125892"/>
              <a:gd name="connsiteX17" fmla="*/ 1698172 w 2197834"/>
              <a:gd name="connsiteY17" fmla="*/ 1184116 h 3125892"/>
              <a:gd name="connsiteX18" fmla="*/ 1712686 w 2197834"/>
              <a:gd name="connsiteY18" fmla="*/ 1227659 h 3125892"/>
              <a:gd name="connsiteX19" fmla="*/ 1785257 w 2197834"/>
              <a:gd name="connsiteY19" fmla="*/ 1314745 h 3125892"/>
              <a:gd name="connsiteX20" fmla="*/ 1828800 w 2197834"/>
              <a:gd name="connsiteY20" fmla="*/ 1416345 h 3125892"/>
              <a:gd name="connsiteX21" fmla="*/ 1857829 w 2197834"/>
              <a:gd name="connsiteY21" fmla="*/ 1459888 h 3125892"/>
              <a:gd name="connsiteX22" fmla="*/ 1930400 w 2197834"/>
              <a:gd name="connsiteY22" fmla="*/ 1561488 h 3125892"/>
              <a:gd name="connsiteX23" fmla="*/ 1944915 w 2197834"/>
              <a:gd name="connsiteY23" fmla="*/ 1619545 h 3125892"/>
              <a:gd name="connsiteX24" fmla="*/ 1988457 w 2197834"/>
              <a:gd name="connsiteY24" fmla="*/ 1663088 h 3125892"/>
              <a:gd name="connsiteX25" fmla="*/ 2046515 w 2197834"/>
              <a:gd name="connsiteY25" fmla="*/ 1735659 h 3125892"/>
              <a:gd name="connsiteX26" fmla="*/ 2061029 w 2197834"/>
              <a:gd name="connsiteY26" fmla="*/ 1779202 h 3125892"/>
              <a:gd name="connsiteX27" fmla="*/ 2148115 w 2197834"/>
              <a:gd name="connsiteY27" fmla="*/ 1880802 h 3125892"/>
              <a:gd name="connsiteX28" fmla="*/ 2162629 w 2197834"/>
              <a:gd name="connsiteY28" fmla="*/ 2548459 h 3125892"/>
              <a:gd name="connsiteX29" fmla="*/ 2162629 w 2197834"/>
              <a:gd name="connsiteY29" fmla="*/ 3041945 h 3125892"/>
              <a:gd name="connsiteX30" fmla="*/ 2119086 w 2197834"/>
              <a:gd name="connsiteY30" fmla="*/ 3056459 h 3125892"/>
              <a:gd name="connsiteX31" fmla="*/ 1843315 w 2197834"/>
              <a:gd name="connsiteY31" fmla="*/ 2998402 h 3125892"/>
              <a:gd name="connsiteX32" fmla="*/ 1814286 w 2197834"/>
              <a:gd name="connsiteY32" fmla="*/ 2954859 h 3125892"/>
              <a:gd name="connsiteX33" fmla="*/ 1785257 w 2197834"/>
              <a:gd name="connsiteY33" fmla="*/ 2867774 h 3125892"/>
              <a:gd name="connsiteX34" fmla="*/ 1770743 w 2197834"/>
              <a:gd name="connsiteY34" fmla="*/ 2824231 h 3125892"/>
              <a:gd name="connsiteX35" fmla="*/ 1712686 w 2197834"/>
              <a:gd name="connsiteY35" fmla="*/ 2708116 h 3125892"/>
              <a:gd name="connsiteX36" fmla="*/ 1683657 w 2197834"/>
              <a:gd name="connsiteY36" fmla="*/ 2650059 h 3125892"/>
              <a:gd name="connsiteX37" fmla="*/ 1669143 w 2197834"/>
              <a:gd name="connsiteY37" fmla="*/ 2606516 h 3125892"/>
              <a:gd name="connsiteX38" fmla="*/ 1596572 w 2197834"/>
              <a:gd name="connsiteY38" fmla="*/ 2490402 h 3125892"/>
              <a:gd name="connsiteX39" fmla="*/ 1465943 w 2197834"/>
              <a:gd name="connsiteY39" fmla="*/ 2417831 h 3125892"/>
              <a:gd name="connsiteX40" fmla="*/ 1451429 w 2197834"/>
              <a:gd name="connsiteY40" fmla="*/ 2359774 h 3125892"/>
              <a:gd name="connsiteX41" fmla="*/ 1422400 w 2197834"/>
              <a:gd name="connsiteY41" fmla="*/ 2301716 h 3125892"/>
              <a:gd name="connsiteX42" fmla="*/ 1407886 w 2197834"/>
              <a:gd name="connsiteY42" fmla="*/ 2258174 h 3125892"/>
              <a:gd name="connsiteX43" fmla="*/ 1378857 w 2197834"/>
              <a:gd name="connsiteY43" fmla="*/ 1982402 h 3125892"/>
              <a:gd name="connsiteX44" fmla="*/ 1364343 w 2197834"/>
              <a:gd name="connsiteY44" fmla="*/ 1909831 h 3125892"/>
              <a:gd name="connsiteX45" fmla="*/ 1335315 w 2197834"/>
              <a:gd name="connsiteY45" fmla="*/ 1866288 h 3125892"/>
              <a:gd name="connsiteX46" fmla="*/ 1320800 w 2197834"/>
              <a:gd name="connsiteY46" fmla="*/ 1822745 h 3125892"/>
              <a:gd name="connsiteX47" fmla="*/ 1262743 w 2197834"/>
              <a:gd name="connsiteY47" fmla="*/ 1721145 h 3125892"/>
              <a:gd name="connsiteX48" fmla="*/ 1190172 w 2197834"/>
              <a:gd name="connsiteY48" fmla="*/ 1619545 h 3125892"/>
              <a:gd name="connsiteX49" fmla="*/ 1175657 w 2197834"/>
              <a:gd name="connsiteY49" fmla="*/ 1576002 h 3125892"/>
              <a:gd name="connsiteX50" fmla="*/ 1132115 w 2197834"/>
              <a:gd name="connsiteY50" fmla="*/ 1517945 h 3125892"/>
              <a:gd name="connsiteX51" fmla="*/ 1088572 w 2197834"/>
              <a:gd name="connsiteY51" fmla="*/ 1401831 h 3125892"/>
              <a:gd name="connsiteX52" fmla="*/ 1001486 w 2197834"/>
              <a:gd name="connsiteY52" fmla="*/ 1372802 h 3125892"/>
              <a:gd name="connsiteX53" fmla="*/ 957943 w 2197834"/>
              <a:gd name="connsiteY53" fmla="*/ 1387316 h 3125892"/>
              <a:gd name="connsiteX54" fmla="*/ 972457 w 2197834"/>
              <a:gd name="connsiteY54" fmla="*/ 1590516 h 3125892"/>
              <a:gd name="connsiteX55" fmla="*/ 1132115 w 2197834"/>
              <a:gd name="connsiteY55" fmla="*/ 1488916 h 3125892"/>
              <a:gd name="connsiteX56" fmla="*/ 1175657 w 2197834"/>
              <a:gd name="connsiteY56" fmla="*/ 1503431 h 3125892"/>
              <a:gd name="connsiteX57" fmla="*/ 1233715 w 2197834"/>
              <a:gd name="connsiteY57" fmla="*/ 1590516 h 3125892"/>
              <a:gd name="connsiteX58" fmla="*/ 1161143 w 2197834"/>
              <a:gd name="connsiteY58" fmla="*/ 2011431 h 3125892"/>
              <a:gd name="connsiteX59" fmla="*/ 1088572 w 2197834"/>
              <a:gd name="connsiteY59" fmla="*/ 2098516 h 3125892"/>
              <a:gd name="connsiteX60" fmla="*/ 986972 w 2197834"/>
              <a:gd name="connsiteY60" fmla="*/ 2113031 h 3125892"/>
              <a:gd name="connsiteX61" fmla="*/ 711200 w 2197834"/>
              <a:gd name="connsiteY61" fmla="*/ 2069488 h 3125892"/>
              <a:gd name="connsiteX62" fmla="*/ 653143 w 2197834"/>
              <a:gd name="connsiteY62" fmla="*/ 1967888 h 3125892"/>
              <a:gd name="connsiteX63" fmla="*/ 595086 w 2197834"/>
              <a:gd name="connsiteY63" fmla="*/ 1880802 h 3125892"/>
              <a:gd name="connsiteX64" fmla="*/ 581386 w 2197834"/>
              <a:gd name="connsiteY64" fmla="*/ 1885668 h 3125892"/>
              <a:gd name="connsiteX65" fmla="*/ 191734 w 2197834"/>
              <a:gd name="connsiteY65" fmla="*/ 1853503 h 3125892"/>
              <a:gd name="connsiteX66" fmla="*/ 259768 w 2197834"/>
              <a:gd name="connsiteY66" fmla="*/ 1652473 h 3125892"/>
              <a:gd name="connsiteX67" fmla="*/ 233717 w 2197834"/>
              <a:gd name="connsiteY67" fmla="*/ 1504681 h 3125892"/>
              <a:gd name="connsiteX68" fmla="*/ 377372 w 2197834"/>
              <a:gd name="connsiteY68" fmla="*/ 1126059 h 3125892"/>
              <a:gd name="connsiteX69" fmla="*/ 290286 w 2197834"/>
              <a:gd name="connsiteY69" fmla="*/ 1213145 h 3125892"/>
              <a:gd name="connsiteX70" fmla="*/ 246743 w 2197834"/>
              <a:gd name="connsiteY70" fmla="*/ 1242174 h 3125892"/>
              <a:gd name="connsiteX71" fmla="*/ 159657 w 2197834"/>
              <a:gd name="connsiteY71" fmla="*/ 1285716 h 3125892"/>
              <a:gd name="connsiteX72" fmla="*/ 43543 w 2197834"/>
              <a:gd name="connsiteY72" fmla="*/ 1271202 h 3125892"/>
              <a:gd name="connsiteX73" fmla="*/ 0 w 2197834"/>
              <a:gd name="connsiteY73" fmla="*/ 1111545 h 3125892"/>
              <a:gd name="connsiteX74" fmla="*/ 29029 w 2197834"/>
              <a:gd name="connsiteY74" fmla="*/ 705145 h 3125892"/>
              <a:gd name="connsiteX75" fmla="*/ 43543 w 2197834"/>
              <a:gd name="connsiteY75" fmla="*/ 618059 h 3125892"/>
              <a:gd name="connsiteX76" fmla="*/ 72572 w 2197834"/>
              <a:gd name="connsiteY76" fmla="*/ 574516 h 3125892"/>
              <a:gd name="connsiteX77" fmla="*/ 159657 w 2197834"/>
              <a:gd name="connsiteY77" fmla="*/ 516459 h 3125892"/>
              <a:gd name="connsiteX78" fmla="*/ 174172 w 2197834"/>
              <a:gd name="connsiteY78" fmla="*/ 458402 h 3125892"/>
              <a:gd name="connsiteX79" fmla="*/ 188686 w 2197834"/>
              <a:gd name="connsiteY79" fmla="*/ 414859 h 3125892"/>
              <a:gd name="connsiteX80" fmla="*/ 174172 w 2197834"/>
              <a:gd name="connsiteY80" fmla="*/ 211659 h 3125892"/>
              <a:gd name="connsiteX81" fmla="*/ 145143 w 2197834"/>
              <a:gd name="connsiteY81" fmla="*/ 197145 h 3125892"/>
              <a:gd name="connsiteX0" fmla="*/ 145143 w 2197834"/>
              <a:gd name="connsiteY0" fmla="*/ 313259 h 3125892"/>
              <a:gd name="connsiteX1" fmla="*/ 188686 w 2197834"/>
              <a:gd name="connsiteY1" fmla="*/ 226174 h 3125892"/>
              <a:gd name="connsiteX2" fmla="*/ 275772 w 2197834"/>
              <a:gd name="connsiteY2" fmla="*/ 139088 h 3125892"/>
              <a:gd name="connsiteX3" fmla="*/ 348343 w 2197834"/>
              <a:gd name="connsiteY3" fmla="*/ 66516 h 3125892"/>
              <a:gd name="connsiteX4" fmla="*/ 449943 w 2197834"/>
              <a:gd name="connsiteY4" fmla="*/ 8459 h 3125892"/>
              <a:gd name="connsiteX5" fmla="*/ 1045029 w 2197834"/>
              <a:gd name="connsiteY5" fmla="*/ 22974 h 3125892"/>
              <a:gd name="connsiteX6" fmla="*/ 1248229 w 2197834"/>
              <a:gd name="connsiteY6" fmla="*/ 110059 h 3125892"/>
              <a:gd name="connsiteX7" fmla="*/ 1349829 w 2197834"/>
              <a:gd name="connsiteY7" fmla="*/ 124574 h 3125892"/>
              <a:gd name="connsiteX8" fmla="*/ 1393372 w 2197834"/>
              <a:gd name="connsiteY8" fmla="*/ 139088 h 3125892"/>
              <a:gd name="connsiteX9" fmla="*/ 1480457 w 2197834"/>
              <a:gd name="connsiteY9" fmla="*/ 197145 h 3125892"/>
              <a:gd name="connsiteX10" fmla="*/ 1509486 w 2197834"/>
              <a:gd name="connsiteY10" fmla="*/ 342288 h 3125892"/>
              <a:gd name="connsiteX11" fmla="*/ 1524000 w 2197834"/>
              <a:gd name="connsiteY11" fmla="*/ 414859 h 3125892"/>
              <a:gd name="connsiteX12" fmla="*/ 1567543 w 2197834"/>
              <a:gd name="connsiteY12" fmla="*/ 443888 h 3125892"/>
              <a:gd name="connsiteX13" fmla="*/ 1582057 w 2197834"/>
              <a:gd name="connsiteY13" fmla="*/ 676116 h 3125892"/>
              <a:gd name="connsiteX14" fmla="*/ 1640115 w 2197834"/>
              <a:gd name="connsiteY14" fmla="*/ 763202 h 3125892"/>
              <a:gd name="connsiteX15" fmla="*/ 1654629 w 2197834"/>
              <a:gd name="connsiteY15" fmla="*/ 937374 h 3125892"/>
              <a:gd name="connsiteX16" fmla="*/ 1669143 w 2197834"/>
              <a:gd name="connsiteY16" fmla="*/ 995431 h 3125892"/>
              <a:gd name="connsiteX17" fmla="*/ 1698172 w 2197834"/>
              <a:gd name="connsiteY17" fmla="*/ 1184116 h 3125892"/>
              <a:gd name="connsiteX18" fmla="*/ 1712686 w 2197834"/>
              <a:gd name="connsiteY18" fmla="*/ 1227659 h 3125892"/>
              <a:gd name="connsiteX19" fmla="*/ 1785257 w 2197834"/>
              <a:gd name="connsiteY19" fmla="*/ 1314745 h 3125892"/>
              <a:gd name="connsiteX20" fmla="*/ 1828800 w 2197834"/>
              <a:gd name="connsiteY20" fmla="*/ 1416345 h 3125892"/>
              <a:gd name="connsiteX21" fmla="*/ 1857829 w 2197834"/>
              <a:gd name="connsiteY21" fmla="*/ 1459888 h 3125892"/>
              <a:gd name="connsiteX22" fmla="*/ 1930400 w 2197834"/>
              <a:gd name="connsiteY22" fmla="*/ 1561488 h 3125892"/>
              <a:gd name="connsiteX23" fmla="*/ 1944915 w 2197834"/>
              <a:gd name="connsiteY23" fmla="*/ 1619545 h 3125892"/>
              <a:gd name="connsiteX24" fmla="*/ 1988457 w 2197834"/>
              <a:gd name="connsiteY24" fmla="*/ 1663088 h 3125892"/>
              <a:gd name="connsiteX25" fmla="*/ 2046515 w 2197834"/>
              <a:gd name="connsiteY25" fmla="*/ 1735659 h 3125892"/>
              <a:gd name="connsiteX26" fmla="*/ 2061029 w 2197834"/>
              <a:gd name="connsiteY26" fmla="*/ 1779202 h 3125892"/>
              <a:gd name="connsiteX27" fmla="*/ 2148115 w 2197834"/>
              <a:gd name="connsiteY27" fmla="*/ 1880802 h 3125892"/>
              <a:gd name="connsiteX28" fmla="*/ 2162629 w 2197834"/>
              <a:gd name="connsiteY28" fmla="*/ 2548459 h 3125892"/>
              <a:gd name="connsiteX29" fmla="*/ 2162629 w 2197834"/>
              <a:gd name="connsiteY29" fmla="*/ 3041945 h 3125892"/>
              <a:gd name="connsiteX30" fmla="*/ 2119086 w 2197834"/>
              <a:gd name="connsiteY30" fmla="*/ 3056459 h 3125892"/>
              <a:gd name="connsiteX31" fmla="*/ 1843315 w 2197834"/>
              <a:gd name="connsiteY31" fmla="*/ 2998402 h 3125892"/>
              <a:gd name="connsiteX32" fmla="*/ 1814286 w 2197834"/>
              <a:gd name="connsiteY32" fmla="*/ 2954859 h 3125892"/>
              <a:gd name="connsiteX33" fmla="*/ 1785257 w 2197834"/>
              <a:gd name="connsiteY33" fmla="*/ 2867774 h 3125892"/>
              <a:gd name="connsiteX34" fmla="*/ 1770743 w 2197834"/>
              <a:gd name="connsiteY34" fmla="*/ 2824231 h 3125892"/>
              <a:gd name="connsiteX35" fmla="*/ 1712686 w 2197834"/>
              <a:gd name="connsiteY35" fmla="*/ 2708116 h 3125892"/>
              <a:gd name="connsiteX36" fmla="*/ 1683657 w 2197834"/>
              <a:gd name="connsiteY36" fmla="*/ 2650059 h 3125892"/>
              <a:gd name="connsiteX37" fmla="*/ 1669143 w 2197834"/>
              <a:gd name="connsiteY37" fmla="*/ 2606516 h 3125892"/>
              <a:gd name="connsiteX38" fmla="*/ 1596572 w 2197834"/>
              <a:gd name="connsiteY38" fmla="*/ 2490402 h 3125892"/>
              <a:gd name="connsiteX39" fmla="*/ 1465943 w 2197834"/>
              <a:gd name="connsiteY39" fmla="*/ 2417831 h 3125892"/>
              <a:gd name="connsiteX40" fmla="*/ 1451429 w 2197834"/>
              <a:gd name="connsiteY40" fmla="*/ 2359774 h 3125892"/>
              <a:gd name="connsiteX41" fmla="*/ 1422400 w 2197834"/>
              <a:gd name="connsiteY41" fmla="*/ 2301716 h 3125892"/>
              <a:gd name="connsiteX42" fmla="*/ 1407886 w 2197834"/>
              <a:gd name="connsiteY42" fmla="*/ 2258174 h 3125892"/>
              <a:gd name="connsiteX43" fmla="*/ 1378857 w 2197834"/>
              <a:gd name="connsiteY43" fmla="*/ 1982402 h 3125892"/>
              <a:gd name="connsiteX44" fmla="*/ 1364343 w 2197834"/>
              <a:gd name="connsiteY44" fmla="*/ 1909831 h 3125892"/>
              <a:gd name="connsiteX45" fmla="*/ 1335315 w 2197834"/>
              <a:gd name="connsiteY45" fmla="*/ 1866288 h 3125892"/>
              <a:gd name="connsiteX46" fmla="*/ 1320800 w 2197834"/>
              <a:gd name="connsiteY46" fmla="*/ 1822745 h 3125892"/>
              <a:gd name="connsiteX47" fmla="*/ 1262743 w 2197834"/>
              <a:gd name="connsiteY47" fmla="*/ 1721145 h 3125892"/>
              <a:gd name="connsiteX48" fmla="*/ 1190172 w 2197834"/>
              <a:gd name="connsiteY48" fmla="*/ 1619545 h 3125892"/>
              <a:gd name="connsiteX49" fmla="*/ 1175657 w 2197834"/>
              <a:gd name="connsiteY49" fmla="*/ 1576002 h 3125892"/>
              <a:gd name="connsiteX50" fmla="*/ 1132115 w 2197834"/>
              <a:gd name="connsiteY50" fmla="*/ 1517945 h 3125892"/>
              <a:gd name="connsiteX51" fmla="*/ 1088572 w 2197834"/>
              <a:gd name="connsiteY51" fmla="*/ 1401831 h 3125892"/>
              <a:gd name="connsiteX52" fmla="*/ 1001486 w 2197834"/>
              <a:gd name="connsiteY52" fmla="*/ 1372802 h 3125892"/>
              <a:gd name="connsiteX53" fmla="*/ 957943 w 2197834"/>
              <a:gd name="connsiteY53" fmla="*/ 1387316 h 3125892"/>
              <a:gd name="connsiteX54" fmla="*/ 972457 w 2197834"/>
              <a:gd name="connsiteY54" fmla="*/ 1590516 h 3125892"/>
              <a:gd name="connsiteX55" fmla="*/ 1132115 w 2197834"/>
              <a:gd name="connsiteY55" fmla="*/ 1488916 h 3125892"/>
              <a:gd name="connsiteX56" fmla="*/ 1175657 w 2197834"/>
              <a:gd name="connsiteY56" fmla="*/ 1503431 h 3125892"/>
              <a:gd name="connsiteX57" fmla="*/ 1233715 w 2197834"/>
              <a:gd name="connsiteY57" fmla="*/ 1590516 h 3125892"/>
              <a:gd name="connsiteX58" fmla="*/ 1161143 w 2197834"/>
              <a:gd name="connsiteY58" fmla="*/ 2011431 h 3125892"/>
              <a:gd name="connsiteX59" fmla="*/ 1088572 w 2197834"/>
              <a:gd name="connsiteY59" fmla="*/ 2098516 h 3125892"/>
              <a:gd name="connsiteX60" fmla="*/ 986972 w 2197834"/>
              <a:gd name="connsiteY60" fmla="*/ 2113031 h 3125892"/>
              <a:gd name="connsiteX61" fmla="*/ 711200 w 2197834"/>
              <a:gd name="connsiteY61" fmla="*/ 2069488 h 3125892"/>
              <a:gd name="connsiteX62" fmla="*/ 653143 w 2197834"/>
              <a:gd name="connsiteY62" fmla="*/ 1967888 h 3125892"/>
              <a:gd name="connsiteX63" fmla="*/ 595086 w 2197834"/>
              <a:gd name="connsiteY63" fmla="*/ 1880802 h 3125892"/>
              <a:gd name="connsiteX64" fmla="*/ 581386 w 2197834"/>
              <a:gd name="connsiteY64" fmla="*/ 1885668 h 3125892"/>
              <a:gd name="connsiteX65" fmla="*/ 191734 w 2197834"/>
              <a:gd name="connsiteY65" fmla="*/ 1853503 h 3125892"/>
              <a:gd name="connsiteX66" fmla="*/ 259768 w 2197834"/>
              <a:gd name="connsiteY66" fmla="*/ 1652473 h 3125892"/>
              <a:gd name="connsiteX67" fmla="*/ 233717 w 2197834"/>
              <a:gd name="connsiteY67" fmla="*/ 1504681 h 3125892"/>
              <a:gd name="connsiteX68" fmla="*/ 290286 w 2197834"/>
              <a:gd name="connsiteY68" fmla="*/ 1213145 h 3125892"/>
              <a:gd name="connsiteX69" fmla="*/ 246743 w 2197834"/>
              <a:gd name="connsiteY69" fmla="*/ 1242174 h 3125892"/>
              <a:gd name="connsiteX70" fmla="*/ 159657 w 2197834"/>
              <a:gd name="connsiteY70" fmla="*/ 1285716 h 3125892"/>
              <a:gd name="connsiteX71" fmla="*/ 43543 w 2197834"/>
              <a:gd name="connsiteY71" fmla="*/ 1271202 h 3125892"/>
              <a:gd name="connsiteX72" fmla="*/ 0 w 2197834"/>
              <a:gd name="connsiteY72" fmla="*/ 1111545 h 3125892"/>
              <a:gd name="connsiteX73" fmla="*/ 29029 w 2197834"/>
              <a:gd name="connsiteY73" fmla="*/ 705145 h 3125892"/>
              <a:gd name="connsiteX74" fmla="*/ 43543 w 2197834"/>
              <a:gd name="connsiteY74" fmla="*/ 618059 h 3125892"/>
              <a:gd name="connsiteX75" fmla="*/ 72572 w 2197834"/>
              <a:gd name="connsiteY75" fmla="*/ 574516 h 3125892"/>
              <a:gd name="connsiteX76" fmla="*/ 159657 w 2197834"/>
              <a:gd name="connsiteY76" fmla="*/ 516459 h 3125892"/>
              <a:gd name="connsiteX77" fmla="*/ 174172 w 2197834"/>
              <a:gd name="connsiteY77" fmla="*/ 458402 h 3125892"/>
              <a:gd name="connsiteX78" fmla="*/ 188686 w 2197834"/>
              <a:gd name="connsiteY78" fmla="*/ 414859 h 3125892"/>
              <a:gd name="connsiteX79" fmla="*/ 174172 w 2197834"/>
              <a:gd name="connsiteY79" fmla="*/ 211659 h 3125892"/>
              <a:gd name="connsiteX80" fmla="*/ 145143 w 2197834"/>
              <a:gd name="connsiteY80" fmla="*/ 197145 h 3125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2197834" h="3125892">
                <a:moveTo>
                  <a:pt x="145143" y="313259"/>
                </a:moveTo>
                <a:cubicBezTo>
                  <a:pt x="158593" y="272907"/>
                  <a:pt x="158672" y="259939"/>
                  <a:pt x="188686" y="226174"/>
                </a:cubicBezTo>
                <a:cubicBezTo>
                  <a:pt x="215960" y="195491"/>
                  <a:pt x="275772" y="139088"/>
                  <a:pt x="275772" y="139088"/>
                </a:cubicBezTo>
                <a:cubicBezTo>
                  <a:pt x="301883" y="60752"/>
                  <a:pt x="269877" y="122563"/>
                  <a:pt x="348343" y="66516"/>
                </a:cubicBezTo>
                <a:cubicBezTo>
                  <a:pt x="441467" y="0"/>
                  <a:pt x="337497" y="36572"/>
                  <a:pt x="449943" y="8459"/>
                </a:cubicBezTo>
                <a:cubicBezTo>
                  <a:pt x="648305" y="13297"/>
                  <a:pt x="846804" y="14164"/>
                  <a:pt x="1045029" y="22974"/>
                </a:cubicBezTo>
                <a:cubicBezTo>
                  <a:pt x="1142816" y="27320"/>
                  <a:pt x="1119809" y="91712"/>
                  <a:pt x="1248229" y="110059"/>
                </a:cubicBezTo>
                <a:lnTo>
                  <a:pt x="1349829" y="124574"/>
                </a:lnTo>
                <a:cubicBezTo>
                  <a:pt x="1364343" y="129412"/>
                  <a:pt x="1380642" y="130601"/>
                  <a:pt x="1393372" y="139088"/>
                </a:cubicBezTo>
                <a:cubicBezTo>
                  <a:pt x="1502095" y="211570"/>
                  <a:pt x="1376924" y="162634"/>
                  <a:pt x="1480457" y="197145"/>
                </a:cubicBezTo>
                <a:cubicBezTo>
                  <a:pt x="1508277" y="280601"/>
                  <a:pt x="1487249" y="208866"/>
                  <a:pt x="1509486" y="342288"/>
                </a:cubicBezTo>
                <a:cubicBezTo>
                  <a:pt x="1513542" y="366622"/>
                  <a:pt x="1511761" y="393440"/>
                  <a:pt x="1524000" y="414859"/>
                </a:cubicBezTo>
                <a:cubicBezTo>
                  <a:pt x="1532655" y="430005"/>
                  <a:pt x="1553029" y="434212"/>
                  <a:pt x="1567543" y="443888"/>
                </a:cubicBezTo>
                <a:cubicBezTo>
                  <a:pt x="1572381" y="521297"/>
                  <a:pt x="1564868" y="600484"/>
                  <a:pt x="1582057" y="676116"/>
                </a:cubicBezTo>
                <a:cubicBezTo>
                  <a:pt x="1589789" y="710137"/>
                  <a:pt x="1640115" y="763202"/>
                  <a:pt x="1640115" y="763202"/>
                </a:cubicBezTo>
                <a:cubicBezTo>
                  <a:pt x="1644953" y="821259"/>
                  <a:pt x="1647403" y="879565"/>
                  <a:pt x="1654629" y="937374"/>
                </a:cubicBezTo>
                <a:cubicBezTo>
                  <a:pt x="1657103" y="957168"/>
                  <a:pt x="1665676" y="975787"/>
                  <a:pt x="1669143" y="995431"/>
                </a:cubicBezTo>
                <a:cubicBezTo>
                  <a:pt x="1680202" y="1058098"/>
                  <a:pt x="1686445" y="1121571"/>
                  <a:pt x="1698172" y="1184116"/>
                </a:cubicBezTo>
                <a:cubicBezTo>
                  <a:pt x="1700992" y="1199153"/>
                  <a:pt x="1704199" y="1214929"/>
                  <a:pt x="1712686" y="1227659"/>
                </a:cubicBezTo>
                <a:cubicBezTo>
                  <a:pt x="1832773" y="1407790"/>
                  <a:pt x="1690276" y="1148528"/>
                  <a:pt x="1785257" y="1314745"/>
                </a:cubicBezTo>
                <a:cubicBezTo>
                  <a:pt x="1906080" y="1526186"/>
                  <a:pt x="1747374" y="1253493"/>
                  <a:pt x="1828800" y="1416345"/>
                </a:cubicBezTo>
                <a:cubicBezTo>
                  <a:pt x="1836601" y="1431947"/>
                  <a:pt x="1847690" y="1445693"/>
                  <a:pt x="1857829" y="1459888"/>
                </a:cubicBezTo>
                <a:cubicBezTo>
                  <a:pt x="1947826" y="1585883"/>
                  <a:pt x="1862002" y="1458889"/>
                  <a:pt x="1930400" y="1561488"/>
                </a:cubicBezTo>
                <a:cubicBezTo>
                  <a:pt x="1935238" y="1580840"/>
                  <a:pt x="1935018" y="1602225"/>
                  <a:pt x="1944915" y="1619545"/>
                </a:cubicBezTo>
                <a:cubicBezTo>
                  <a:pt x="1955099" y="1637367"/>
                  <a:pt x="1974940" y="1647641"/>
                  <a:pt x="1988457" y="1663088"/>
                </a:cubicBezTo>
                <a:cubicBezTo>
                  <a:pt x="2008857" y="1686402"/>
                  <a:pt x="2027162" y="1711469"/>
                  <a:pt x="2046515" y="1735659"/>
                </a:cubicBezTo>
                <a:cubicBezTo>
                  <a:pt x="2051353" y="1750173"/>
                  <a:pt x="2053438" y="1765918"/>
                  <a:pt x="2061029" y="1779202"/>
                </a:cubicBezTo>
                <a:cubicBezTo>
                  <a:pt x="2085854" y="1822647"/>
                  <a:pt x="2113800" y="1846487"/>
                  <a:pt x="2148115" y="1880802"/>
                </a:cubicBezTo>
                <a:cubicBezTo>
                  <a:pt x="2152953" y="2103354"/>
                  <a:pt x="2155452" y="2325970"/>
                  <a:pt x="2162629" y="2548459"/>
                </a:cubicBezTo>
                <a:cubicBezTo>
                  <a:pt x="2168009" y="2715255"/>
                  <a:pt x="2197834" y="2874719"/>
                  <a:pt x="2162629" y="3041945"/>
                </a:cubicBezTo>
                <a:cubicBezTo>
                  <a:pt x="2159477" y="3056916"/>
                  <a:pt x="2133600" y="3051621"/>
                  <a:pt x="2119086" y="3056459"/>
                </a:cubicBezTo>
                <a:cubicBezTo>
                  <a:pt x="1719128" y="3034240"/>
                  <a:pt x="1907060" y="3125892"/>
                  <a:pt x="1843315" y="2998402"/>
                </a:cubicBezTo>
                <a:cubicBezTo>
                  <a:pt x="1835514" y="2982800"/>
                  <a:pt x="1823962" y="2969373"/>
                  <a:pt x="1814286" y="2954859"/>
                </a:cubicBezTo>
                <a:lnTo>
                  <a:pt x="1785257" y="2867774"/>
                </a:lnTo>
                <a:cubicBezTo>
                  <a:pt x="1780419" y="2853260"/>
                  <a:pt x="1777585" y="2837915"/>
                  <a:pt x="1770743" y="2824231"/>
                </a:cubicBezTo>
                <a:lnTo>
                  <a:pt x="1712686" y="2708116"/>
                </a:lnTo>
                <a:cubicBezTo>
                  <a:pt x="1703010" y="2688764"/>
                  <a:pt x="1690499" y="2670585"/>
                  <a:pt x="1683657" y="2650059"/>
                </a:cubicBezTo>
                <a:cubicBezTo>
                  <a:pt x="1678819" y="2635545"/>
                  <a:pt x="1676469" y="2619947"/>
                  <a:pt x="1669143" y="2606516"/>
                </a:cubicBezTo>
                <a:cubicBezTo>
                  <a:pt x="1647287" y="2566447"/>
                  <a:pt x="1634549" y="2515720"/>
                  <a:pt x="1596572" y="2490402"/>
                </a:cubicBezTo>
                <a:cubicBezTo>
                  <a:pt x="1496756" y="2423858"/>
                  <a:pt x="1542584" y="2443377"/>
                  <a:pt x="1465943" y="2417831"/>
                </a:cubicBezTo>
                <a:cubicBezTo>
                  <a:pt x="1461105" y="2398479"/>
                  <a:pt x="1458433" y="2378452"/>
                  <a:pt x="1451429" y="2359774"/>
                </a:cubicBezTo>
                <a:cubicBezTo>
                  <a:pt x="1443832" y="2339515"/>
                  <a:pt x="1430923" y="2321603"/>
                  <a:pt x="1422400" y="2301716"/>
                </a:cubicBezTo>
                <a:cubicBezTo>
                  <a:pt x="1416373" y="2287654"/>
                  <a:pt x="1412724" y="2272688"/>
                  <a:pt x="1407886" y="2258174"/>
                </a:cubicBezTo>
                <a:cubicBezTo>
                  <a:pt x="1403721" y="2216525"/>
                  <a:pt x="1385489" y="2028823"/>
                  <a:pt x="1378857" y="1982402"/>
                </a:cubicBezTo>
                <a:cubicBezTo>
                  <a:pt x="1375368" y="1957981"/>
                  <a:pt x="1373005" y="1932930"/>
                  <a:pt x="1364343" y="1909831"/>
                </a:cubicBezTo>
                <a:cubicBezTo>
                  <a:pt x="1358218" y="1893498"/>
                  <a:pt x="1343116" y="1881890"/>
                  <a:pt x="1335315" y="1866288"/>
                </a:cubicBezTo>
                <a:cubicBezTo>
                  <a:pt x="1328473" y="1852604"/>
                  <a:pt x="1326827" y="1836807"/>
                  <a:pt x="1320800" y="1822745"/>
                </a:cubicBezTo>
                <a:cubicBezTo>
                  <a:pt x="1298700" y="1771180"/>
                  <a:pt x="1291898" y="1764877"/>
                  <a:pt x="1262743" y="1721145"/>
                </a:cubicBezTo>
                <a:cubicBezTo>
                  <a:pt x="1229950" y="1622763"/>
                  <a:pt x="1276265" y="1740074"/>
                  <a:pt x="1190172" y="1619545"/>
                </a:cubicBezTo>
                <a:cubicBezTo>
                  <a:pt x="1181279" y="1607095"/>
                  <a:pt x="1183248" y="1589286"/>
                  <a:pt x="1175657" y="1576002"/>
                </a:cubicBezTo>
                <a:cubicBezTo>
                  <a:pt x="1163655" y="1554999"/>
                  <a:pt x="1146629" y="1537297"/>
                  <a:pt x="1132115" y="1517945"/>
                </a:cubicBezTo>
                <a:cubicBezTo>
                  <a:pt x="1126261" y="1488675"/>
                  <a:pt x="1122741" y="1423187"/>
                  <a:pt x="1088572" y="1401831"/>
                </a:cubicBezTo>
                <a:cubicBezTo>
                  <a:pt x="1062624" y="1385613"/>
                  <a:pt x="1001486" y="1372802"/>
                  <a:pt x="1001486" y="1372802"/>
                </a:cubicBezTo>
                <a:cubicBezTo>
                  <a:pt x="986972" y="1377640"/>
                  <a:pt x="959965" y="1372151"/>
                  <a:pt x="957943" y="1387316"/>
                </a:cubicBezTo>
                <a:cubicBezTo>
                  <a:pt x="948968" y="1454626"/>
                  <a:pt x="913801" y="1556300"/>
                  <a:pt x="972457" y="1590516"/>
                </a:cubicBezTo>
                <a:cubicBezTo>
                  <a:pt x="1026945" y="1622301"/>
                  <a:pt x="1078896" y="1522783"/>
                  <a:pt x="1132115" y="1488916"/>
                </a:cubicBezTo>
                <a:cubicBezTo>
                  <a:pt x="1146629" y="1493754"/>
                  <a:pt x="1164839" y="1492613"/>
                  <a:pt x="1175657" y="1503431"/>
                </a:cubicBezTo>
                <a:cubicBezTo>
                  <a:pt x="1200327" y="1528101"/>
                  <a:pt x="1233715" y="1590516"/>
                  <a:pt x="1233715" y="1590516"/>
                </a:cubicBezTo>
                <a:cubicBezTo>
                  <a:pt x="1189281" y="2168149"/>
                  <a:pt x="1296146" y="1849425"/>
                  <a:pt x="1161143" y="2011431"/>
                </a:cubicBezTo>
                <a:cubicBezTo>
                  <a:pt x="1141187" y="2035379"/>
                  <a:pt x="1120378" y="2085794"/>
                  <a:pt x="1088572" y="2098516"/>
                </a:cubicBezTo>
                <a:cubicBezTo>
                  <a:pt x="1056808" y="2111221"/>
                  <a:pt x="1020839" y="2108193"/>
                  <a:pt x="986972" y="2113031"/>
                </a:cubicBezTo>
                <a:cubicBezTo>
                  <a:pt x="908202" y="2108108"/>
                  <a:pt x="780848" y="2139136"/>
                  <a:pt x="711200" y="2069488"/>
                </a:cubicBezTo>
                <a:cubicBezTo>
                  <a:pt x="686099" y="2044387"/>
                  <a:pt x="670216" y="1996342"/>
                  <a:pt x="653143" y="1967888"/>
                </a:cubicBezTo>
                <a:cubicBezTo>
                  <a:pt x="635193" y="1937972"/>
                  <a:pt x="595086" y="1880802"/>
                  <a:pt x="595086" y="1880802"/>
                </a:cubicBezTo>
                <a:cubicBezTo>
                  <a:pt x="583127" y="1867099"/>
                  <a:pt x="588643" y="2021135"/>
                  <a:pt x="581386" y="1885668"/>
                </a:cubicBezTo>
                <a:cubicBezTo>
                  <a:pt x="579103" y="1881118"/>
                  <a:pt x="245337" y="1892369"/>
                  <a:pt x="191734" y="1853503"/>
                </a:cubicBezTo>
                <a:cubicBezTo>
                  <a:pt x="138131" y="1814637"/>
                  <a:pt x="252771" y="1710610"/>
                  <a:pt x="259768" y="1652473"/>
                </a:cubicBezTo>
                <a:cubicBezTo>
                  <a:pt x="266765" y="1594336"/>
                  <a:pt x="214116" y="1592417"/>
                  <a:pt x="233717" y="1504681"/>
                </a:cubicBezTo>
                <a:cubicBezTo>
                  <a:pt x="238803" y="1431460"/>
                  <a:pt x="288115" y="1256896"/>
                  <a:pt x="290286" y="1213145"/>
                </a:cubicBezTo>
                <a:cubicBezTo>
                  <a:pt x="275772" y="1222821"/>
                  <a:pt x="262345" y="1234373"/>
                  <a:pt x="246743" y="1242174"/>
                </a:cubicBezTo>
                <a:cubicBezTo>
                  <a:pt x="126551" y="1302270"/>
                  <a:pt x="284454" y="1202520"/>
                  <a:pt x="159657" y="1285716"/>
                </a:cubicBezTo>
                <a:cubicBezTo>
                  <a:pt x="120952" y="1280878"/>
                  <a:pt x="76990" y="1291270"/>
                  <a:pt x="43543" y="1271202"/>
                </a:cubicBezTo>
                <a:cubicBezTo>
                  <a:pt x="17646" y="1255664"/>
                  <a:pt x="2917" y="1129045"/>
                  <a:pt x="0" y="1111545"/>
                </a:cubicBezTo>
                <a:cubicBezTo>
                  <a:pt x="9676" y="976078"/>
                  <a:pt x="17092" y="840431"/>
                  <a:pt x="29029" y="705145"/>
                </a:cubicBezTo>
                <a:cubicBezTo>
                  <a:pt x="31616" y="675830"/>
                  <a:pt x="34237" y="645978"/>
                  <a:pt x="43543" y="618059"/>
                </a:cubicBezTo>
                <a:cubicBezTo>
                  <a:pt x="49059" y="601510"/>
                  <a:pt x="59444" y="586003"/>
                  <a:pt x="72572" y="574516"/>
                </a:cubicBezTo>
                <a:cubicBezTo>
                  <a:pt x="98828" y="551542"/>
                  <a:pt x="159657" y="516459"/>
                  <a:pt x="159657" y="516459"/>
                </a:cubicBezTo>
                <a:cubicBezTo>
                  <a:pt x="164495" y="497107"/>
                  <a:pt x="168692" y="477582"/>
                  <a:pt x="174172" y="458402"/>
                </a:cubicBezTo>
                <a:cubicBezTo>
                  <a:pt x="178375" y="443691"/>
                  <a:pt x="188686" y="430158"/>
                  <a:pt x="188686" y="414859"/>
                </a:cubicBezTo>
                <a:cubicBezTo>
                  <a:pt x="188686" y="346953"/>
                  <a:pt x="187490" y="278246"/>
                  <a:pt x="174172" y="211659"/>
                </a:cubicBezTo>
                <a:cubicBezTo>
                  <a:pt x="172050" y="201051"/>
                  <a:pt x="154819" y="201983"/>
                  <a:pt x="145143" y="197145"/>
                </a:cubicBezTo>
              </a:path>
            </a:pathLst>
          </a:custGeom>
          <a:solidFill>
            <a:srgbClr val="CC00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58674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z="2800" dirty="0" smtClean="0">
              <a:solidFill>
                <a:srgbClr val="006600"/>
              </a:solidFill>
            </a:endParaRPr>
          </a:p>
          <a:p>
            <a:pPr eaLnBrk="1" hangingPunct="1">
              <a:buFontTx/>
              <a:buNone/>
            </a:pPr>
            <a:r>
              <a:rPr lang="ru-RU" sz="2800" dirty="0" smtClean="0">
                <a:solidFill>
                  <a:srgbClr val="006600"/>
                </a:solidFill>
              </a:rPr>
              <a:t>    </a:t>
            </a:r>
            <a:r>
              <a:rPr lang="ru-RU" sz="6000" i="1" dirty="0" smtClean="0">
                <a:solidFill>
                  <a:srgbClr val="006600"/>
                </a:solidFill>
                <a:latin typeface="Monotype Corsiva" pitchFamily="66" charset="0"/>
              </a:rPr>
              <a:t>б    </a:t>
            </a:r>
            <a:r>
              <a:rPr lang="ru-RU" sz="6000" i="1" dirty="0" err="1" smtClean="0">
                <a:solidFill>
                  <a:srgbClr val="006600"/>
                </a:solidFill>
                <a:latin typeface="Monotype Corsiva" pitchFamily="66" charset="0"/>
              </a:rPr>
              <a:t>гряный</a:t>
            </a:r>
            <a:endParaRPr lang="ru-RU" sz="6000" i="1" dirty="0" smtClean="0">
              <a:solidFill>
                <a:srgbClr val="006600"/>
              </a:solidFill>
              <a:latin typeface="Monotype Corsiva" pitchFamily="66" charset="0"/>
            </a:endParaRPr>
          </a:p>
          <a:p>
            <a:pPr eaLnBrk="1" hangingPunct="1">
              <a:buFontTx/>
              <a:buNone/>
            </a:pPr>
            <a:r>
              <a:rPr lang="ru-RU" sz="6000" i="1" dirty="0" smtClean="0">
                <a:solidFill>
                  <a:srgbClr val="006600"/>
                </a:solidFill>
                <a:latin typeface="Monotype Corsiva" pitchFamily="66" charset="0"/>
              </a:rPr>
              <a:t>  г    раж</a:t>
            </a:r>
          </a:p>
          <a:p>
            <a:pPr eaLnBrk="1" hangingPunct="1">
              <a:buFontTx/>
              <a:buNone/>
            </a:pPr>
            <a:r>
              <a:rPr lang="ru-RU" sz="6000" i="1" dirty="0" smtClean="0">
                <a:solidFill>
                  <a:srgbClr val="006600"/>
                </a:solidFill>
                <a:latin typeface="Monotype Corsiva" pitchFamily="66" charset="0"/>
              </a:rPr>
              <a:t>  м    </a:t>
            </a:r>
            <a:r>
              <a:rPr lang="ru-RU" sz="6000" i="1" dirty="0" err="1" smtClean="0">
                <a:solidFill>
                  <a:srgbClr val="006600"/>
                </a:solidFill>
                <a:latin typeface="Monotype Corsiva" pitchFamily="66" charset="0"/>
              </a:rPr>
              <a:t>ляр</a:t>
            </a:r>
            <a:endParaRPr lang="ru-RU" sz="2400" dirty="0" smtClean="0">
              <a:solidFill>
                <a:srgbClr val="006600"/>
              </a:solidFill>
            </a:endParaRPr>
          </a:p>
          <a:p>
            <a:pPr eaLnBrk="1" hangingPunct="1">
              <a:buFontTx/>
              <a:buNone/>
            </a:pPr>
            <a:r>
              <a:rPr lang="ru-RU" sz="2800" dirty="0" smtClean="0">
                <a:solidFill>
                  <a:srgbClr val="006600"/>
                </a:solidFill>
              </a:rPr>
              <a:t>       </a:t>
            </a:r>
            <a:r>
              <a:rPr lang="ru-RU" sz="2800" b="1" dirty="0" smtClean="0">
                <a:solidFill>
                  <a:srgbClr val="006600"/>
                </a:solidFill>
              </a:rPr>
              <a:t>М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>
                <a:solidFill>
                  <a:srgbClr val="006600"/>
                </a:solidFill>
              </a:rPr>
              <a:t>ляр г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>
                <a:solidFill>
                  <a:srgbClr val="006600"/>
                </a:solidFill>
              </a:rPr>
              <a:t>р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>
                <a:solidFill>
                  <a:srgbClr val="006600"/>
                </a:solidFill>
              </a:rPr>
              <a:t>ж покр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>
                <a:solidFill>
                  <a:srgbClr val="006600"/>
                </a:solidFill>
              </a:rPr>
              <a:t>сил кр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>
                <a:solidFill>
                  <a:srgbClr val="006600"/>
                </a:solidFill>
              </a:rPr>
              <a:t>скою б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>
                <a:solidFill>
                  <a:srgbClr val="006600"/>
                </a:solidFill>
              </a:rPr>
              <a:t>гряной.</a:t>
            </a:r>
          </a:p>
          <a:p>
            <a:pPr eaLnBrk="1" hangingPunct="1">
              <a:buFontTx/>
              <a:buNone/>
            </a:pPr>
            <a:r>
              <a:rPr lang="ru-RU" sz="2800" b="1" dirty="0" smtClean="0">
                <a:solidFill>
                  <a:srgbClr val="006600"/>
                </a:solidFill>
              </a:rPr>
              <a:t>       Чудак, конечно же, не тот он выбрал цвет.</a:t>
            </a:r>
          </a:p>
          <a:p>
            <a:pPr eaLnBrk="1" hangingPunct="1">
              <a:buFontTx/>
              <a:buNone/>
            </a:pPr>
            <a:r>
              <a:rPr lang="ru-RU" sz="2800" b="1" dirty="0" smtClean="0">
                <a:solidFill>
                  <a:srgbClr val="006600"/>
                </a:solidFill>
              </a:rPr>
              <a:t>       Он мог бы ярче сделать детскую площадку…</a:t>
            </a:r>
          </a:p>
          <a:p>
            <a:pPr eaLnBrk="1" hangingPunct="1">
              <a:buFontTx/>
              <a:buNone/>
            </a:pPr>
            <a:r>
              <a:rPr lang="ru-RU" sz="2800" b="1" dirty="0" smtClean="0">
                <a:solidFill>
                  <a:srgbClr val="006600"/>
                </a:solidFill>
              </a:rPr>
              <a:t>       Маляр!  Что скажешь нам в ответ?</a:t>
            </a:r>
          </a:p>
        </p:txBody>
      </p:sp>
      <p:pic>
        <p:nvPicPr>
          <p:cNvPr id="5127" name="Picture 7" descr="red_paint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5181600"/>
            <a:ext cx="82867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3" name="WordArt 13"/>
          <p:cNvSpPr>
            <a:spLocks noChangeArrowheads="1" noChangeShapeType="1" noTextEdit="1"/>
          </p:cNvSpPr>
          <p:nvPr/>
        </p:nvSpPr>
        <p:spPr bwMode="auto">
          <a:xfrm>
            <a:off x="762000" y="4495800"/>
            <a:ext cx="33655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А</a:t>
            </a:r>
          </a:p>
        </p:txBody>
      </p:sp>
      <p:sp>
        <p:nvSpPr>
          <p:cNvPr id="5134" name="WordArt 14"/>
          <p:cNvSpPr>
            <a:spLocks noChangeArrowheads="1" noChangeShapeType="1" noTextEdit="1"/>
          </p:cNvSpPr>
          <p:nvPr/>
        </p:nvSpPr>
        <p:spPr bwMode="auto">
          <a:xfrm>
            <a:off x="2254250" y="4495800"/>
            <a:ext cx="33655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А</a:t>
            </a:r>
          </a:p>
        </p:txBody>
      </p:sp>
      <p:sp>
        <p:nvSpPr>
          <p:cNvPr id="5135" name="WordArt 15"/>
          <p:cNvSpPr>
            <a:spLocks noChangeArrowheads="1" noChangeShapeType="1" noTextEdit="1"/>
          </p:cNvSpPr>
          <p:nvPr/>
        </p:nvSpPr>
        <p:spPr bwMode="auto">
          <a:xfrm>
            <a:off x="7315200" y="4495800"/>
            <a:ext cx="33655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А</a:t>
            </a:r>
          </a:p>
        </p:txBody>
      </p:sp>
      <p:sp>
        <p:nvSpPr>
          <p:cNvPr id="5136" name="WordArt 16"/>
          <p:cNvSpPr>
            <a:spLocks noChangeArrowheads="1" noChangeShapeType="1" noTextEdit="1"/>
          </p:cNvSpPr>
          <p:nvPr/>
        </p:nvSpPr>
        <p:spPr bwMode="auto">
          <a:xfrm>
            <a:off x="5759450" y="4495800"/>
            <a:ext cx="33655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А</a:t>
            </a:r>
          </a:p>
        </p:txBody>
      </p:sp>
      <p:sp>
        <p:nvSpPr>
          <p:cNvPr id="5137" name="WordArt 17"/>
          <p:cNvSpPr>
            <a:spLocks noChangeArrowheads="1" noChangeShapeType="1" noTextEdit="1"/>
          </p:cNvSpPr>
          <p:nvPr/>
        </p:nvSpPr>
        <p:spPr bwMode="auto">
          <a:xfrm>
            <a:off x="3625850" y="4495800"/>
            <a:ext cx="33655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А</a:t>
            </a:r>
          </a:p>
        </p:txBody>
      </p:sp>
      <p:sp>
        <p:nvSpPr>
          <p:cNvPr id="5138" name="WordArt 18"/>
          <p:cNvSpPr>
            <a:spLocks noChangeArrowheads="1" noChangeShapeType="1" noTextEdit="1"/>
          </p:cNvSpPr>
          <p:nvPr/>
        </p:nvSpPr>
        <p:spPr bwMode="auto">
          <a:xfrm>
            <a:off x="7969250" y="4495800"/>
            <a:ext cx="33655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А</a:t>
            </a:r>
          </a:p>
        </p:txBody>
      </p:sp>
      <p:pic>
        <p:nvPicPr>
          <p:cNvPr id="5140" name="Picture 20" descr="буква-А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5350" y="2857500"/>
            <a:ext cx="6286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1" name="Picture 21" descr="буква-А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1790700"/>
            <a:ext cx="6286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3" name="Picture 23" descr="буква-А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647700"/>
            <a:ext cx="6286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381000" y="4495800"/>
            <a:ext cx="8991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6600"/>
                </a:solidFill>
              </a:rPr>
              <a:t>М   ляр  кр   сил  б   гряной  кр    ской  г    р    ж.</a:t>
            </a:r>
          </a:p>
        </p:txBody>
      </p:sp>
      <p:pic>
        <p:nvPicPr>
          <p:cNvPr id="15" name="Рисунок 14" descr="Рисунок1.gif"/>
          <p:cNvPicPr>
            <a:picLocks noChangeAspect="1"/>
          </p:cNvPicPr>
          <p:nvPr/>
        </p:nvPicPr>
        <p:blipFill>
          <a:blip r:embed="rId6" cstate="print">
            <a:lum contrast="20000"/>
          </a:blip>
          <a:srcRect/>
          <a:stretch>
            <a:fillRect/>
          </a:stretch>
        </p:blipFill>
        <p:spPr bwMode="auto">
          <a:xfrm>
            <a:off x="4648200" y="762000"/>
            <a:ext cx="339090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7-конечная звезда 17"/>
          <p:cNvSpPr/>
          <p:nvPr/>
        </p:nvSpPr>
        <p:spPr>
          <a:xfrm>
            <a:off x="8572528" y="0"/>
            <a:ext cx="571472" cy="571480"/>
          </a:xfrm>
          <a:prstGeom prst="star7">
            <a:avLst/>
          </a:prstGeom>
          <a:solidFill>
            <a:schemeClr val="bg1">
              <a:lumMod val="85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a.gif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286776" y="6371490"/>
            <a:ext cx="374978" cy="486510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1" name="Рисунок 20" descr="a.gif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31512" y="6291870"/>
            <a:ext cx="374978" cy="486510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200"/>
                            </p:stCondLst>
                            <p:childTnLst>
                              <p:par>
                                <p:cTn id="3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4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000"/>
                            </p:stCondLst>
                            <p:childTnLst>
                              <p:par>
                                <p:cTn id="5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xit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8" dur="20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53" presetClass="exit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3" dur="20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53" presetClass="exit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8" dur="20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53" presetClass="exit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73" dur="200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200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1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10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10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10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10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10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6" grpId="0" animBg="1"/>
      <p:bldP spid="5133" grpId="0" animBg="1"/>
      <p:bldP spid="5134" grpId="0" animBg="1"/>
      <p:bldP spid="5135" grpId="0" animBg="1"/>
      <p:bldP spid="5136" grpId="0" animBg="1"/>
      <p:bldP spid="5137" grpId="0" animBg="1"/>
      <p:bldP spid="5138" grpId="0" animBg="1"/>
      <p:bldP spid="19" grpId="0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alphaModFix amt="52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1" name="Picture 17" descr="D:\ПЕРЕНЕСЕНО\АНИМАЦИОННЫЕ картинки\транспорт\1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3207" y="-24"/>
            <a:ext cx="2790825" cy="723900"/>
          </a:xfrm>
          <a:prstGeom prst="rect">
            <a:avLst/>
          </a:prstGeom>
          <a:noFill/>
        </p:spPr>
      </p:pic>
      <p:pic>
        <p:nvPicPr>
          <p:cNvPr id="1036" name="Picture 12" descr="D:\ПЕРЕНЕСЕНО\Творческая группа Орфогр словарь\6 класс\Гращенкова Новые\ппп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15206" y="1500174"/>
            <a:ext cx="1785918" cy="3032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-32" y="500042"/>
            <a:ext cx="5212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всю </a:t>
            </a:r>
            <a:r>
              <a:rPr lang="ru-RU" sz="3200" b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семью отправил в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тур</a:t>
            </a:r>
            <a:r>
              <a:rPr lang="ru-RU" sz="3200" b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1000108"/>
            <a:ext cx="51407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сам </a:t>
            </a:r>
            <a:r>
              <a:rPr lang="ru-RU" sz="3200" b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же грыз гранит науки,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1428736"/>
            <a:ext cx="47748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200" b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теперь он 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штук</a:t>
            </a:r>
            <a:r>
              <a:rPr lang="ru-RU" sz="4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тур</a:t>
            </a:r>
            <a:r>
              <a:rPr lang="ru-RU" sz="3200" b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2214554"/>
            <a:ext cx="46051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Чтобы зимние припасы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2643182"/>
            <a:ext cx="41771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холода обезопасить,</a:t>
            </a:r>
            <a:endParaRPr lang="ru-RU" sz="32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3000372"/>
            <a:ext cx="41318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летом </a:t>
            </a:r>
            <a:r>
              <a:rPr lang="ru-RU" sz="3200" b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создавал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3500438"/>
            <a:ext cx="54543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штук</a:t>
            </a: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туренный</a:t>
            </a:r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подвал.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0" y="4500570"/>
            <a:ext cx="42146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душе такая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штука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4929198"/>
            <a:ext cx="55370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99009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сей семье: ей в радость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тур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5429264"/>
            <a:ext cx="55331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99009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 страшны ей голод, скука,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5864386"/>
            <a:ext cx="49513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штук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тур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D:\ПЕРЕНЕСЕНО\Творческая группа Орфогр словарь\6 класс\Гращенкова Новые\З-Ш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428604"/>
            <a:ext cx="1524000" cy="2495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2" name="Picture 8" descr="D:\ПЕРЕНЕСЕНО\Творческая группа Орфогр словарь\6 класс\Гращенкова Новые\зайчиха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3071810"/>
            <a:ext cx="1500166" cy="2250249"/>
          </a:xfrm>
          <a:prstGeom prst="rect">
            <a:avLst/>
          </a:prstGeom>
          <a:ln w="127000" cap="rnd">
            <a:solidFill>
              <a:srgbClr val="FFFF0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33" name="Picture 9" descr="D:\ПЕРЕНЕСЕНО\Творческая группа Орфогр словарь\6 класс\Гращенкова Новые\3 з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00694" y="3321842"/>
            <a:ext cx="1690686" cy="1408905"/>
          </a:xfrm>
          <a:prstGeom prst="rect">
            <a:avLst/>
          </a:prstGeom>
          <a:ln w="127000" cap="rnd">
            <a:solidFill>
              <a:srgbClr val="FFFF0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40" name="Picture 16" descr="C:\Documents and Settings\Администратор\Мои документы\Мои рисунки\для словаря\инстр вввв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1857364"/>
            <a:ext cx="1489076" cy="2314281"/>
          </a:xfrm>
          <a:prstGeom prst="rect">
            <a:avLst/>
          </a:prstGeom>
          <a:noFill/>
        </p:spPr>
      </p:pic>
      <p:sp>
        <p:nvSpPr>
          <p:cNvPr id="31" name="Полилиния 30"/>
          <p:cNvSpPr/>
          <p:nvPr/>
        </p:nvSpPr>
        <p:spPr>
          <a:xfrm>
            <a:off x="7057572" y="1496566"/>
            <a:ext cx="2073728" cy="2861128"/>
          </a:xfrm>
          <a:custGeom>
            <a:avLst/>
            <a:gdLst>
              <a:gd name="connsiteX0" fmla="*/ 224971 w 2073728"/>
              <a:gd name="connsiteY0" fmla="*/ 2222500 h 2861128"/>
              <a:gd name="connsiteX1" fmla="*/ 61685 w 2073728"/>
              <a:gd name="connsiteY1" fmla="*/ 1427842 h 2861128"/>
              <a:gd name="connsiteX2" fmla="*/ 301171 w 2073728"/>
              <a:gd name="connsiteY2" fmla="*/ 1351642 h 2861128"/>
              <a:gd name="connsiteX3" fmla="*/ 214085 w 2073728"/>
              <a:gd name="connsiteY3" fmla="*/ 883557 h 2861128"/>
              <a:gd name="connsiteX4" fmla="*/ 257628 w 2073728"/>
              <a:gd name="connsiteY4" fmla="*/ 807357 h 2861128"/>
              <a:gd name="connsiteX5" fmla="*/ 29028 w 2073728"/>
              <a:gd name="connsiteY5" fmla="*/ 480785 h 2861128"/>
              <a:gd name="connsiteX6" fmla="*/ 431799 w 2073728"/>
              <a:gd name="connsiteY6" fmla="*/ 88900 h 2861128"/>
              <a:gd name="connsiteX7" fmla="*/ 758371 w 2073728"/>
              <a:gd name="connsiteY7" fmla="*/ 154214 h 2861128"/>
              <a:gd name="connsiteX8" fmla="*/ 1117599 w 2073728"/>
              <a:gd name="connsiteY8" fmla="*/ 12700 h 2861128"/>
              <a:gd name="connsiteX9" fmla="*/ 1563914 w 2073728"/>
              <a:gd name="connsiteY9" fmla="*/ 230414 h 2861128"/>
              <a:gd name="connsiteX10" fmla="*/ 2021114 w 2073728"/>
              <a:gd name="connsiteY10" fmla="*/ 241300 h 2861128"/>
              <a:gd name="connsiteX11" fmla="*/ 1879599 w 2073728"/>
              <a:gd name="connsiteY11" fmla="*/ 829128 h 2861128"/>
              <a:gd name="connsiteX12" fmla="*/ 2031999 w 2073728"/>
              <a:gd name="connsiteY12" fmla="*/ 992414 h 2861128"/>
              <a:gd name="connsiteX13" fmla="*/ 1770742 w 2073728"/>
              <a:gd name="connsiteY13" fmla="*/ 1308100 h 2861128"/>
              <a:gd name="connsiteX14" fmla="*/ 1923142 w 2073728"/>
              <a:gd name="connsiteY14" fmla="*/ 1699985 h 2861128"/>
              <a:gd name="connsiteX15" fmla="*/ 1825171 w 2073728"/>
              <a:gd name="connsiteY15" fmla="*/ 2015671 h 2861128"/>
              <a:gd name="connsiteX16" fmla="*/ 1955799 w 2073728"/>
              <a:gd name="connsiteY16" fmla="*/ 2353128 h 2861128"/>
              <a:gd name="connsiteX17" fmla="*/ 1433285 w 2073728"/>
              <a:gd name="connsiteY17" fmla="*/ 2592614 h 2861128"/>
              <a:gd name="connsiteX18" fmla="*/ 1041399 w 2073728"/>
              <a:gd name="connsiteY18" fmla="*/ 2842985 h 2861128"/>
              <a:gd name="connsiteX19" fmla="*/ 714828 w 2073728"/>
              <a:gd name="connsiteY19" fmla="*/ 2483757 h 2861128"/>
              <a:gd name="connsiteX20" fmla="*/ 312057 w 2073728"/>
              <a:gd name="connsiteY20" fmla="*/ 2451100 h 2861128"/>
              <a:gd name="connsiteX21" fmla="*/ 268514 w 2073728"/>
              <a:gd name="connsiteY21" fmla="*/ 2168071 h 2861128"/>
              <a:gd name="connsiteX22" fmla="*/ 105228 w 2073728"/>
              <a:gd name="connsiteY22" fmla="*/ 2168071 h 2861128"/>
              <a:gd name="connsiteX23" fmla="*/ 170542 w 2073728"/>
              <a:gd name="connsiteY23" fmla="*/ 2146300 h 2861128"/>
              <a:gd name="connsiteX24" fmla="*/ 170542 w 2073728"/>
              <a:gd name="connsiteY24" fmla="*/ 2146300 h 2861128"/>
              <a:gd name="connsiteX25" fmla="*/ 203199 w 2073728"/>
              <a:gd name="connsiteY25" fmla="*/ 2113642 h 2861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073728" h="2861128">
                <a:moveTo>
                  <a:pt x="224971" y="2222500"/>
                </a:moveTo>
                <a:cubicBezTo>
                  <a:pt x="136978" y="1897742"/>
                  <a:pt x="48985" y="1572985"/>
                  <a:pt x="61685" y="1427842"/>
                </a:cubicBezTo>
                <a:cubicBezTo>
                  <a:pt x="74385" y="1282699"/>
                  <a:pt x="275771" y="1442356"/>
                  <a:pt x="301171" y="1351642"/>
                </a:cubicBezTo>
                <a:cubicBezTo>
                  <a:pt x="326571" y="1260928"/>
                  <a:pt x="221342" y="974271"/>
                  <a:pt x="214085" y="883557"/>
                </a:cubicBezTo>
                <a:cubicBezTo>
                  <a:pt x="206828" y="792843"/>
                  <a:pt x="288471" y="874486"/>
                  <a:pt x="257628" y="807357"/>
                </a:cubicBezTo>
                <a:cubicBezTo>
                  <a:pt x="226785" y="740228"/>
                  <a:pt x="0" y="600528"/>
                  <a:pt x="29028" y="480785"/>
                </a:cubicBezTo>
                <a:cubicBezTo>
                  <a:pt x="58057" y="361042"/>
                  <a:pt x="310242" y="143328"/>
                  <a:pt x="431799" y="88900"/>
                </a:cubicBezTo>
                <a:cubicBezTo>
                  <a:pt x="553356" y="34472"/>
                  <a:pt x="644071" y="166914"/>
                  <a:pt x="758371" y="154214"/>
                </a:cubicBezTo>
                <a:cubicBezTo>
                  <a:pt x="872671" y="141514"/>
                  <a:pt x="983342" y="0"/>
                  <a:pt x="1117599" y="12700"/>
                </a:cubicBezTo>
                <a:cubicBezTo>
                  <a:pt x="1251856" y="25400"/>
                  <a:pt x="1413328" y="192314"/>
                  <a:pt x="1563914" y="230414"/>
                </a:cubicBezTo>
                <a:cubicBezTo>
                  <a:pt x="1714500" y="268514"/>
                  <a:pt x="1968500" y="141514"/>
                  <a:pt x="2021114" y="241300"/>
                </a:cubicBezTo>
                <a:cubicBezTo>
                  <a:pt x="2073728" y="341086"/>
                  <a:pt x="1877785" y="703942"/>
                  <a:pt x="1879599" y="829128"/>
                </a:cubicBezTo>
                <a:cubicBezTo>
                  <a:pt x="1881413" y="954314"/>
                  <a:pt x="2050142" y="912585"/>
                  <a:pt x="2031999" y="992414"/>
                </a:cubicBezTo>
                <a:cubicBezTo>
                  <a:pt x="2013856" y="1072243"/>
                  <a:pt x="1788885" y="1190172"/>
                  <a:pt x="1770742" y="1308100"/>
                </a:cubicBezTo>
                <a:cubicBezTo>
                  <a:pt x="1752599" y="1426028"/>
                  <a:pt x="1914071" y="1582057"/>
                  <a:pt x="1923142" y="1699985"/>
                </a:cubicBezTo>
                <a:cubicBezTo>
                  <a:pt x="1932213" y="1817913"/>
                  <a:pt x="1819728" y="1906814"/>
                  <a:pt x="1825171" y="2015671"/>
                </a:cubicBezTo>
                <a:cubicBezTo>
                  <a:pt x="1830614" y="2124528"/>
                  <a:pt x="2021113" y="2256971"/>
                  <a:pt x="1955799" y="2353128"/>
                </a:cubicBezTo>
                <a:cubicBezTo>
                  <a:pt x="1890485" y="2449285"/>
                  <a:pt x="1585685" y="2510971"/>
                  <a:pt x="1433285" y="2592614"/>
                </a:cubicBezTo>
                <a:cubicBezTo>
                  <a:pt x="1280885" y="2674257"/>
                  <a:pt x="1161142" y="2861128"/>
                  <a:pt x="1041399" y="2842985"/>
                </a:cubicBezTo>
                <a:cubicBezTo>
                  <a:pt x="921656" y="2824842"/>
                  <a:pt x="836385" y="2549071"/>
                  <a:pt x="714828" y="2483757"/>
                </a:cubicBezTo>
                <a:cubicBezTo>
                  <a:pt x="593271" y="2418443"/>
                  <a:pt x="386443" y="2503714"/>
                  <a:pt x="312057" y="2451100"/>
                </a:cubicBezTo>
                <a:cubicBezTo>
                  <a:pt x="237671" y="2398486"/>
                  <a:pt x="302986" y="2215243"/>
                  <a:pt x="268514" y="2168071"/>
                </a:cubicBezTo>
                <a:cubicBezTo>
                  <a:pt x="234043" y="2120900"/>
                  <a:pt x="121556" y="2171699"/>
                  <a:pt x="105228" y="2168071"/>
                </a:cubicBezTo>
                <a:cubicBezTo>
                  <a:pt x="88900" y="2164443"/>
                  <a:pt x="170542" y="2146300"/>
                  <a:pt x="170542" y="2146300"/>
                </a:cubicBezTo>
                <a:lnTo>
                  <a:pt x="170542" y="2146300"/>
                </a:lnTo>
                <a:lnTo>
                  <a:pt x="203199" y="2113642"/>
                </a:lnTo>
              </a:path>
            </a:pathLst>
          </a:custGeom>
          <a:ln w="28575">
            <a:solidFill>
              <a:srgbClr val="99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5" name="Группа 32"/>
          <p:cNvGrpSpPr/>
          <p:nvPr/>
        </p:nvGrpSpPr>
        <p:grpSpPr>
          <a:xfrm>
            <a:off x="5702016" y="5274465"/>
            <a:ext cx="3299140" cy="1512121"/>
            <a:chOff x="5572132" y="5000636"/>
            <a:chExt cx="3366469" cy="1575126"/>
          </a:xfrm>
        </p:grpSpPr>
        <p:pic>
          <p:nvPicPr>
            <p:cNvPr id="1030" name="Picture 6" descr="D:\ПЕРЕНЕСЕНО\Творческая группа Орфогр словарь\6 класс\Гращенкова Новые\ззз.jp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5572132" y="5000636"/>
              <a:ext cx="1071570" cy="138223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00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  <p:sp>
          <p:nvSpPr>
            <p:cNvPr id="32" name="Прямоугольник 31"/>
            <p:cNvSpPr/>
            <p:nvPr/>
          </p:nvSpPr>
          <p:spPr>
            <a:xfrm rot="187793">
              <a:off x="6232601" y="5859793"/>
              <a:ext cx="2706000" cy="715969"/>
            </a:xfrm>
            <a:prstGeom prst="rect">
              <a:avLst/>
            </a:prstGeom>
            <a:blipFill>
              <a:blip r:embed="rId4" cstate="print"/>
              <a:tile tx="0" ty="0" sx="100000" sy="100000" flip="none" algn="tl"/>
            </a:blip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FF0000"/>
                  </a:solidFill>
                  <a:effectLst>
                    <a:glow rad="228600">
                      <a:schemeClr val="accent3">
                        <a:satMod val="175000"/>
                        <a:alpha val="40000"/>
                      </a:schemeClr>
                    </a:glow>
                  </a:effectLst>
                  <a:latin typeface="Times New Roman" pitchFamily="18" charset="0"/>
                  <a:cs typeface="Times New Roman" pitchFamily="18" charset="0"/>
                </a:rPr>
                <a:t>Я </a:t>
              </a:r>
              <a:r>
                <a:rPr lang="ru-RU" sz="3200" b="1" dirty="0" smtClean="0">
                  <a:solidFill>
                    <a:srgbClr val="FFFF00"/>
                  </a:solidFill>
                  <a:effectLst>
                    <a:glow rad="228600">
                      <a:schemeClr val="accent3">
                        <a:satMod val="175000"/>
                        <a:alpha val="40000"/>
                      </a:schemeClr>
                    </a:glow>
                  </a:effectLst>
                  <a:latin typeface="Times New Roman" pitchFamily="18" charset="0"/>
                  <a:cs typeface="Times New Roman" pitchFamily="18" charset="0"/>
                </a:rPr>
                <a:t>штук</a:t>
              </a:r>
              <a:r>
                <a:rPr lang="ru-RU" sz="3200" b="1" dirty="0" smtClean="0">
                  <a:solidFill>
                    <a:srgbClr val="FF0000"/>
                  </a:solidFill>
                  <a:effectLst>
                    <a:glow rad="228600">
                      <a:schemeClr val="accent3">
                        <a:satMod val="175000"/>
                        <a:alpha val="40000"/>
                      </a:schemeClr>
                    </a:glow>
                  </a:effectLst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sz="3200" b="1" dirty="0" smtClean="0">
                  <a:solidFill>
                    <a:srgbClr val="FFFF00"/>
                  </a:solidFill>
                  <a:effectLst>
                    <a:glow rad="228600">
                      <a:schemeClr val="accent3">
                        <a:satMod val="175000"/>
                        <a:alpha val="40000"/>
                      </a:schemeClr>
                    </a:glow>
                  </a:effectLst>
                  <a:latin typeface="Times New Roman" pitchFamily="18" charset="0"/>
                  <a:cs typeface="Times New Roman" pitchFamily="18" charset="0"/>
                </a:rPr>
                <a:t>тур</a:t>
              </a:r>
              <a:endParaRPr lang="ru-RU" sz="3200" b="1" dirty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9" name="Picture 5" descr="D:\ПЕРЕНЕСЕНО\Творческая группа Орфогр словарь\6 класс\Гращенкова Новые\инструм 2.jpg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645685">
            <a:off x="6020837" y="1585874"/>
            <a:ext cx="1037003" cy="642942"/>
          </a:xfrm>
          <a:prstGeom prst="rect">
            <a:avLst/>
          </a:prstGeom>
          <a:noFill/>
        </p:spPr>
      </p:pic>
      <p:sp>
        <p:nvSpPr>
          <p:cNvPr id="34" name="Прямоугольник 33"/>
          <p:cNvSpPr/>
          <p:nvPr/>
        </p:nvSpPr>
        <p:spPr>
          <a:xfrm>
            <a:off x="6572264" y="71414"/>
            <a:ext cx="2571736" cy="1143008"/>
          </a:xfrm>
          <a:prstGeom prst="rect">
            <a:avLst/>
          </a:prstGeom>
          <a:blipFill>
            <a:blip r:embed="rId13" cstate="print"/>
            <a:tile tx="0" ty="0" sx="100000" sy="100000" flip="none" algn="tl"/>
          </a:blip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ru-RU" sz="4400" b="1" dirty="0" smtClean="0">
                <a:solidFill>
                  <a:srgbClr val="C000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3200" b="1" dirty="0" smtClean="0">
                <a:solidFill>
                  <a:srgbClr val="FF00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3200" b="1" dirty="0" smtClean="0">
                <a:solidFill>
                  <a:srgbClr val="FFFF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и его семь</a:t>
            </a:r>
            <a:r>
              <a:rPr lang="ru-RU" sz="4000" b="1" dirty="0" smtClean="0">
                <a:solidFill>
                  <a:srgbClr val="C000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я</a:t>
            </a:r>
            <a:endParaRPr lang="ru-RU" sz="4000" b="1" dirty="0">
              <a:solidFill>
                <a:srgbClr val="C00000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Администратор\Мои документы\Мои рисунки\для словаря\мммм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825411">
            <a:off x="4755707" y="2058429"/>
            <a:ext cx="1460069" cy="747718"/>
          </a:xfrm>
          <a:prstGeom prst="rect">
            <a:avLst/>
          </a:prstGeom>
          <a:noFill/>
        </p:spPr>
      </p:pic>
      <p:grpSp>
        <p:nvGrpSpPr>
          <p:cNvPr id="16" name="Группа 27"/>
          <p:cNvGrpSpPr/>
          <p:nvPr/>
        </p:nvGrpSpPr>
        <p:grpSpPr>
          <a:xfrm>
            <a:off x="5357818" y="3071810"/>
            <a:ext cx="2000264" cy="2000264"/>
            <a:chOff x="3286116" y="3143248"/>
            <a:chExt cx="2000264" cy="2000264"/>
          </a:xfrm>
        </p:grpSpPr>
        <p:sp>
          <p:nvSpPr>
            <p:cNvPr id="29" name="Прямоугольник 28"/>
            <p:cNvSpPr/>
            <p:nvPr/>
          </p:nvSpPr>
          <p:spPr>
            <a:xfrm>
              <a:off x="3286116" y="3214686"/>
              <a:ext cx="2000264" cy="1928826"/>
            </a:xfrm>
            <a:prstGeom prst="rect">
              <a:avLst/>
            </a:prstGeom>
            <a:solidFill>
              <a:srgbClr val="FFFF00"/>
            </a:solidFill>
            <a:ln w="76200">
              <a:solidFill>
                <a:srgbClr val="99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0" name="Picture 6" descr="C:\Documents and Settings\Администратор\Мои документы\Мои рисунки\для словаря\шгшг.jpg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3286116" y="3214686"/>
              <a:ext cx="751979" cy="857256"/>
            </a:xfrm>
            <a:prstGeom prst="rect">
              <a:avLst/>
            </a:prstGeom>
            <a:noFill/>
          </p:spPr>
        </p:pic>
        <p:pic>
          <p:nvPicPr>
            <p:cNvPr id="35" name="Picture 5" descr="C:\Documents and Settings\Администратор\Мои документы\Мои рисунки\для словаря\мммм.jpg"/>
            <p:cNvPicPr>
              <a:picLocks noChangeAspect="1" noChangeArrowheads="1"/>
            </p:cNvPicPr>
            <p:nvPr/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 rot="15192542">
              <a:off x="3717093" y="3582650"/>
              <a:ext cx="581291" cy="297686"/>
            </a:xfrm>
            <a:prstGeom prst="rect">
              <a:avLst/>
            </a:prstGeom>
            <a:noFill/>
          </p:spPr>
        </p:pic>
        <p:pic>
          <p:nvPicPr>
            <p:cNvPr id="36" name="Picture 9" descr="C:\Documents and Settings\Администратор\Мои документы\Мои рисунки\для словаря\зх.jpg"/>
            <p:cNvPicPr>
              <a:picLocks noChangeAspect="1" noChangeArrowheads="1"/>
            </p:cNvPicPr>
            <p:nvPr/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214810" y="3143248"/>
              <a:ext cx="1000132" cy="2000264"/>
            </a:xfrm>
            <a:prstGeom prst="ellipse">
              <a:avLst/>
            </a:prstGeom>
            <a:noFill/>
            <a:ln w="57150">
              <a:noFill/>
            </a:ln>
          </p:spPr>
        </p:pic>
        <p:pic>
          <p:nvPicPr>
            <p:cNvPr id="37" name="Picture 10" descr="C:\Documents and Settings\Администратор\Мои документы\Мои рисунки\для словаря\ш.jpg"/>
            <p:cNvPicPr>
              <a:picLocks noChangeAspect="1" noChangeArrowheads="1"/>
            </p:cNvPicPr>
            <p:nvPr/>
          </p:nvPicPr>
          <p:blipFill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21106816">
              <a:off x="4454615" y="3398665"/>
              <a:ext cx="603742" cy="399979"/>
            </a:xfrm>
            <a:prstGeom prst="ellipse">
              <a:avLst/>
            </a:prstGeom>
            <a:noFill/>
          </p:spPr>
        </p:pic>
        <p:sp>
          <p:nvSpPr>
            <p:cNvPr id="38" name="Вертикальный свиток 37"/>
            <p:cNvSpPr/>
            <p:nvPr/>
          </p:nvSpPr>
          <p:spPr>
            <a:xfrm>
              <a:off x="3286116" y="4071942"/>
              <a:ext cx="1000132" cy="1071570"/>
            </a:xfrm>
            <a:prstGeom prst="verticalScroll">
              <a:avLst>
                <a:gd name="adj" fmla="val 5969"/>
              </a:avLst>
            </a:prstGeom>
            <a:solidFill>
              <a:srgbClr val="92D05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b="1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Диплом</a:t>
              </a:r>
            </a:p>
            <a:p>
              <a:pPr algn="ctr"/>
              <a:r>
                <a:rPr lang="ru-RU" sz="1200" b="1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«Золотые лапы»</a:t>
              </a:r>
            </a:p>
            <a:p>
              <a:pPr algn="ctr"/>
              <a:r>
                <a:rPr lang="ru-RU" sz="800" b="1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Школа штукатурных дел</a:t>
              </a:r>
              <a:endParaRPr lang="ru-RU" sz="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0" y="-71462"/>
            <a:ext cx="57864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4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3200" b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-папа – вот так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штука</a:t>
            </a:r>
            <a:r>
              <a:rPr lang="ru-RU" sz="3200" b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! – </a:t>
            </a:r>
          </a:p>
        </p:txBody>
      </p:sp>
      <p:sp>
        <p:nvSpPr>
          <p:cNvPr id="41" name="Горизонтальный свиток 40"/>
          <p:cNvSpPr/>
          <p:nvPr/>
        </p:nvSpPr>
        <p:spPr>
          <a:xfrm>
            <a:off x="5286380" y="3286124"/>
            <a:ext cx="2071702" cy="1571636"/>
          </a:xfrm>
          <a:prstGeom prst="horizontalScroll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Телеграмма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0" y="571480"/>
            <a:ext cx="5857884" cy="2857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Обучаясь, </a:t>
            </a:r>
            <a:r>
              <a:rPr lang="ru-RU" sz="4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4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-папа</a:t>
            </a:r>
          </a:p>
          <a:p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званье получить успел:</a:t>
            </a:r>
          </a:p>
          <a:p>
            <a:r>
              <a:rPr lang="ru-RU" sz="3200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«Мастер «Золотые лапы»</a:t>
            </a:r>
          </a:p>
          <a:p>
            <a:r>
              <a:rPr lang="ru-RU" sz="3200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в школе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шт</a:t>
            </a:r>
            <a:r>
              <a:rPr lang="ru-RU" sz="3600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ук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турных</a:t>
            </a:r>
            <a:r>
              <a:rPr lang="ru-RU" sz="3200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дел»!</a:t>
            </a:r>
            <a:endParaRPr lang="ru-RU" sz="3200" b="1" i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0" y="3429000"/>
            <a:ext cx="5286380" cy="32147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66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Ц</a:t>
            </a:r>
          </a:p>
          <a:p>
            <a:pPr algn="ctr"/>
            <a:endParaRPr lang="ru-RU" sz="6600" b="1" dirty="0" smtClean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ШТ</a:t>
            </a:r>
            <a:r>
              <a:rPr lang="ru-RU" sz="66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УК</a:t>
            </a:r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66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ТУР</a:t>
            </a:r>
            <a:endParaRPr lang="ru-RU" sz="66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Documents and Settings\Администратор\Мои документы\Мои рисунки\для словаря\мастерок.jpg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4857760"/>
            <a:ext cx="762004" cy="396877"/>
          </a:xfrm>
          <a:prstGeom prst="rect">
            <a:avLst/>
          </a:prstGeom>
          <a:noFill/>
        </p:spPr>
      </p:pic>
      <p:sp>
        <p:nvSpPr>
          <p:cNvPr id="46" name="Управляющая кнопка: далее 45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7-конечная звезда 46"/>
          <p:cNvSpPr/>
          <p:nvPr/>
        </p:nvSpPr>
        <p:spPr>
          <a:xfrm>
            <a:off x="8572528" y="0"/>
            <a:ext cx="571472" cy="571480"/>
          </a:xfrm>
          <a:prstGeom prst="star7">
            <a:avLst/>
          </a:prstGeom>
          <a:solidFill>
            <a:schemeClr val="bg1">
              <a:lumMod val="85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" name="Рисунок 39" descr="a.gif">
            <a:hlinkClick r:id="rId20" action="ppaction://hlinksldjump"/>
          </p:cNvPr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8769022" y="5572140"/>
            <a:ext cx="374978" cy="428604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96296E-6 L 0.16841 -0.26551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" y="-1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000"/>
                            </p:stCondLst>
                            <p:childTnLst>
                              <p:par>
                                <p:cTn id="9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1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000"/>
                            </p:stCondLst>
                            <p:childTnLst>
                              <p:par>
                                <p:cTn id="1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2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4000"/>
                            </p:stCondLst>
                            <p:childTnLst>
                              <p:par>
                                <p:cTn id="1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20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6000"/>
                            </p:stCondLst>
                            <p:childTnLst>
                              <p:par>
                                <p:cTn id="1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20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2000"/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8000"/>
                            </p:stCondLst>
                            <p:childTnLst>
                              <p:par>
                                <p:cTn id="1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4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 build="allAtOnce"/>
      <p:bldP spid="7" grpId="0"/>
      <p:bldP spid="7" grpId="1"/>
      <p:bldP spid="8" grpId="0"/>
      <p:bldP spid="8" grpId="1"/>
      <p:bldP spid="9" grpId="0"/>
      <p:bldP spid="9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31" grpId="0" animBg="1"/>
      <p:bldP spid="31" grpId="1" animBg="1"/>
      <p:bldP spid="34" grpId="0" animBg="1"/>
      <p:bldP spid="2" grpId="0"/>
      <p:bldP spid="2" grpId="1"/>
      <p:bldP spid="41" grpId="0" animBg="1"/>
      <p:bldP spid="41" grpId="1" animBg="1"/>
      <p:bldP spid="41" grpId="2" animBg="1"/>
      <p:bldP spid="44" grpId="0"/>
      <p:bldP spid="46" grpId="0" animBg="1"/>
      <p:bldP spid="4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>
            <a:alpha val="5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granco.com.ua/img/suzheti/2%20c%201%20Radzha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428728" y="214290"/>
            <a:ext cx="6215105" cy="6335319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357562"/>
            <a:ext cx="3929090" cy="1000132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sz="2600" dirty="0" smtClean="0">
                <a:solidFill>
                  <a:schemeClr val="tx1"/>
                </a:solidFill>
              </a:rPr>
              <a:t>Раджа</a:t>
            </a:r>
            <a:r>
              <a:rPr lang="ru-RU" sz="2600" dirty="0" smtClean="0"/>
              <a:t> </a:t>
            </a:r>
            <a:r>
              <a:rPr lang="ru-RU" sz="2600" b="1" dirty="0" smtClean="0">
                <a:solidFill>
                  <a:srgbClr val="FF0000"/>
                </a:solidFill>
              </a:rPr>
              <a:t>Раж</a:t>
            </a:r>
            <a:r>
              <a:rPr lang="ru-RU" sz="2600" dirty="0" smtClean="0">
                <a:solidFill>
                  <a:srgbClr val="FF0000"/>
                </a:solidFill>
              </a:rPr>
              <a:t> </a:t>
            </a:r>
            <a:r>
              <a:rPr lang="ru-RU" sz="2600" dirty="0">
                <a:solidFill>
                  <a:schemeClr val="tx1"/>
                </a:solidFill>
              </a:rPr>
              <a:t>сказал </a:t>
            </a:r>
            <a:r>
              <a:rPr lang="ru-RU" sz="2600" dirty="0" smtClean="0">
                <a:solidFill>
                  <a:schemeClr val="tx1"/>
                </a:solidFill>
              </a:rPr>
              <a:t>однажды:</a:t>
            </a:r>
          </a:p>
          <a:p>
            <a:pPr algn="l"/>
            <a:r>
              <a:rPr lang="ru-RU" sz="2600" dirty="0" smtClean="0">
                <a:solidFill>
                  <a:schemeClr val="tx1"/>
                </a:solidFill>
              </a:rPr>
              <a:t>«Я решил, что без затей, </a:t>
            </a:r>
          </a:p>
          <a:p>
            <a:pPr algn="l"/>
            <a:r>
              <a:rPr lang="ru-RU" sz="2600" dirty="0" smtClean="0">
                <a:solidFill>
                  <a:schemeClr val="tx1"/>
                </a:solidFill>
              </a:rPr>
              <a:t>так назову своих детей:</a:t>
            </a:r>
          </a:p>
          <a:p>
            <a:pPr algn="l"/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72" y="3500438"/>
            <a:ext cx="1124195" cy="2411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9" name="Picture 15" descr="http://www.netbazar.ru/upload/sm726.gif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CC"/>
              </a:clrFrom>
              <a:clrTo>
                <a:srgbClr val="FFFFCC">
                  <a:alpha val="0"/>
                </a:srgbClr>
              </a:clrTo>
            </a:clrChange>
          </a:blip>
          <a:srcRect l="22464" r="26189"/>
          <a:stretch>
            <a:fillRect/>
          </a:stretch>
        </p:blipFill>
        <p:spPr bwMode="auto">
          <a:xfrm>
            <a:off x="5500694" y="2571744"/>
            <a:ext cx="1143008" cy="3186117"/>
          </a:xfrm>
          <a:prstGeom prst="rect">
            <a:avLst/>
          </a:prstGeom>
          <a:noFill/>
        </p:spPr>
      </p:pic>
      <p:pic>
        <p:nvPicPr>
          <p:cNvPr id="1041" name="Picture 17" descr="http://india-dance.ru/img/costume/luxurious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552" t="2326" r="22138"/>
          <a:stretch>
            <a:fillRect/>
          </a:stretch>
        </p:blipFill>
        <p:spPr bwMode="auto">
          <a:xfrm>
            <a:off x="4214810" y="357166"/>
            <a:ext cx="1034686" cy="2928958"/>
          </a:xfrm>
          <a:prstGeom prst="rect">
            <a:avLst/>
          </a:prstGeom>
          <a:noFill/>
          <a:ln>
            <a:solidFill>
              <a:schemeClr val="accent6">
                <a:lumMod val="20000"/>
                <a:lumOff val="80000"/>
              </a:schemeClr>
            </a:solidFill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15206" y="285728"/>
            <a:ext cx="1303260" cy="2465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TextBox 22"/>
          <p:cNvSpPr txBox="1"/>
          <p:nvPr/>
        </p:nvSpPr>
        <p:spPr>
          <a:xfrm>
            <a:off x="6715140" y="2714620"/>
            <a:ext cx="2286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От</a:t>
            </a:r>
            <a:r>
              <a:rPr lang="ru-RU" sz="3200" b="1" dirty="0" smtClean="0">
                <a:solidFill>
                  <a:srgbClr val="FF0000"/>
                </a:solidFill>
              </a:rPr>
              <a:t>раж</a:t>
            </a:r>
            <a:r>
              <a:rPr lang="ru-RU" sz="3200" b="1" dirty="0" smtClean="0">
                <a:solidFill>
                  <a:schemeClr val="tx1"/>
                </a:solidFill>
              </a:rPr>
              <a:t>ение</a:t>
            </a:r>
            <a:endParaRPr lang="ru-RU" sz="32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072066" y="428604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Ст</a:t>
            </a:r>
            <a:r>
              <a:rPr lang="ru-RU" sz="3200" b="1" dirty="0" smtClean="0">
                <a:solidFill>
                  <a:srgbClr val="FF0000"/>
                </a:solidFill>
              </a:rPr>
              <a:t>раж</a:t>
            </a:r>
            <a:endParaRPr lang="ru-RU" sz="32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6715140" y="5929330"/>
            <a:ext cx="2286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По</a:t>
            </a:r>
            <a:r>
              <a:rPr lang="ru-RU" sz="3200" b="1" dirty="0" smtClean="0">
                <a:solidFill>
                  <a:srgbClr val="FF0000"/>
                </a:solidFill>
              </a:rPr>
              <a:t>раж</a:t>
            </a:r>
            <a:r>
              <a:rPr lang="ru-RU" sz="3200" b="1" dirty="0" smtClean="0">
                <a:solidFill>
                  <a:schemeClr val="tx1"/>
                </a:solidFill>
              </a:rPr>
              <a:t>ение</a:t>
            </a:r>
            <a:endParaRPr lang="ru-RU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000628" y="5715016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Ми</a:t>
            </a:r>
            <a:r>
              <a:rPr lang="ru-RU" sz="3200" b="1" dirty="0" smtClean="0">
                <a:solidFill>
                  <a:srgbClr val="FF0000"/>
                </a:solidFill>
              </a:rPr>
              <a:t>раж</a:t>
            </a:r>
            <a:endParaRPr lang="ru-RU" sz="3200" b="1" dirty="0"/>
          </a:p>
        </p:txBody>
      </p:sp>
      <p:sp>
        <p:nvSpPr>
          <p:cNvPr id="28" name="Подзаголовок 2"/>
          <p:cNvSpPr txBox="1">
            <a:spLocks/>
          </p:cNvSpPr>
          <p:nvPr/>
        </p:nvSpPr>
        <p:spPr>
          <a:xfrm>
            <a:off x="428596" y="4286256"/>
            <a:ext cx="4857784" cy="57150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Дочка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раж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ение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и дочка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раж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ение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Подзаголовок 2"/>
          <p:cNvSpPr txBox="1">
            <a:spLocks/>
          </p:cNvSpPr>
          <p:nvPr/>
        </p:nvSpPr>
        <p:spPr>
          <a:xfrm>
            <a:off x="428596" y="4643446"/>
            <a:ext cx="4714908" cy="428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Старший сын пусть будет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раж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</a:p>
        </p:txBody>
      </p:sp>
      <p:sp>
        <p:nvSpPr>
          <p:cNvPr id="30" name="Подзаголовок 2"/>
          <p:cNvSpPr txBox="1">
            <a:spLocks/>
          </p:cNvSpPr>
          <p:nvPr/>
        </p:nvSpPr>
        <p:spPr>
          <a:xfrm>
            <a:off x="428596" y="5357826"/>
            <a:ext cx="4786346" cy="785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Дружно станем поживать.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все нам станут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под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раж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ать!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</a:p>
        </p:txBody>
      </p:sp>
      <p:sp>
        <p:nvSpPr>
          <p:cNvPr id="31" name="Подзаголовок 2"/>
          <p:cNvSpPr txBox="1">
            <a:spLocks/>
          </p:cNvSpPr>
          <p:nvPr/>
        </p:nvSpPr>
        <p:spPr>
          <a:xfrm>
            <a:off x="428596" y="5000636"/>
            <a:ext cx="4429156" cy="428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Ну а младшенький  –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Ми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раж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214282" y="3357562"/>
            <a:ext cx="5143536" cy="3143272"/>
          </a:xfrm>
          <a:prstGeom prst="roundRect">
            <a:avLst/>
          </a:prstGeom>
          <a:solidFill>
            <a:srgbClr val="FCE4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От</a:t>
            </a:r>
            <a:r>
              <a:rPr lang="ru-RU" sz="5400" b="1" dirty="0" smtClean="0">
                <a:solidFill>
                  <a:srgbClr val="FF0000"/>
                </a:solidFill>
              </a:rPr>
              <a:t>раж</a:t>
            </a:r>
            <a:r>
              <a:rPr lang="ru-RU" sz="5400" b="1" dirty="0" smtClean="0">
                <a:solidFill>
                  <a:schemeClr val="tx1"/>
                </a:solidFill>
              </a:rPr>
              <a:t>ение</a:t>
            </a:r>
          </a:p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По</a:t>
            </a:r>
            <a:r>
              <a:rPr lang="ru-RU" sz="5400" b="1" dirty="0" smtClean="0">
                <a:solidFill>
                  <a:srgbClr val="FF0000"/>
                </a:solidFill>
              </a:rPr>
              <a:t>раж</a:t>
            </a:r>
            <a:r>
              <a:rPr lang="ru-RU" sz="5400" b="1" dirty="0" smtClean="0">
                <a:solidFill>
                  <a:schemeClr val="tx1"/>
                </a:solidFill>
              </a:rPr>
              <a:t>ение   Под</a:t>
            </a:r>
            <a:r>
              <a:rPr lang="ru-RU" sz="5400" b="1" dirty="0" smtClean="0">
                <a:solidFill>
                  <a:srgbClr val="FF0000"/>
                </a:solidFill>
              </a:rPr>
              <a:t>раж</a:t>
            </a:r>
            <a:r>
              <a:rPr lang="ru-RU" sz="5400" b="1" dirty="0" smtClean="0">
                <a:solidFill>
                  <a:schemeClr val="tx1"/>
                </a:solidFill>
              </a:rPr>
              <a:t>ать</a:t>
            </a:r>
            <a:endParaRPr lang="ru-RU" sz="5400" dirty="0"/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7-конечная звезда 19"/>
          <p:cNvSpPr/>
          <p:nvPr/>
        </p:nvSpPr>
        <p:spPr>
          <a:xfrm>
            <a:off x="0" y="0"/>
            <a:ext cx="571472" cy="571480"/>
          </a:xfrm>
          <a:prstGeom prst="star7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 descr="a.gif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286776" y="6371490"/>
            <a:ext cx="374978" cy="486510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03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44444E-6 L -0.27952 -0.2345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" y="-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5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2" dur="1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3" grpId="0" build="p"/>
      <p:bldP spid="23" grpId="0"/>
      <p:bldP spid="25" grpId="0"/>
      <p:bldP spid="26" grpId="0"/>
      <p:bldP spid="27" grpId="0"/>
      <p:bldP spid="28" grpId="0"/>
      <p:bldP spid="29" grpId="0"/>
      <p:bldP spid="30" grpId="0" build="p"/>
      <p:bldP spid="31" grpId="0"/>
      <p:bldP spid="34" grpId="0" animBg="1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30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b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643042" y="142852"/>
            <a:ext cx="7215238" cy="642942"/>
          </a:xfrm>
          <a:solidFill>
            <a:schemeClr val="bg1">
              <a:alpha val="74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A020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Век прошедший сменил к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а</a:t>
            </a:r>
            <a:r>
              <a:rPr lang="ru-RU" sz="2800" b="1" dirty="0" smtClean="0">
                <a:solidFill>
                  <a:srgbClr val="A020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реты</a:t>
            </a:r>
            <a:endParaRPr lang="ru-RU" sz="2800" b="1" dirty="0">
              <a:solidFill>
                <a:srgbClr val="A0208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5" name="Picture 2" descr="C:\Documents and Settings\Admin\Рабочий стол\c08f2a851959b40b22faa5da11759e33.jpg"/>
          <p:cNvPicPr>
            <a:picLocks noChangeAspect="1" noChangeArrowheads="1"/>
          </p:cNvPicPr>
          <p:nvPr/>
        </p:nvPicPr>
        <p:blipFill>
          <a:blip r:embed="rId4" cstate="print"/>
          <a:srcRect l="17969" b="9375"/>
          <a:stretch>
            <a:fillRect/>
          </a:stretch>
        </p:blipFill>
        <p:spPr bwMode="auto">
          <a:xfrm>
            <a:off x="5786446" y="3286124"/>
            <a:ext cx="2500329" cy="2071702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643042" y="785794"/>
            <a:ext cx="7215238" cy="64294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020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На м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а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020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шины и к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а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020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рты резвые,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643042" y="1428736"/>
            <a:ext cx="7215238" cy="64294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020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А потом в небо взвились р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а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020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кеты,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1643042" y="2071678"/>
            <a:ext cx="7215238" cy="64294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020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Связав пл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а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020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неты и даже Вселенные!</a:t>
            </a: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 cstate="print"/>
          <a:srcRect l="42187" t="6054" r="28516" b="33887"/>
          <a:stretch>
            <a:fillRect/>
          </a:stretch>
        </p:blipFill>
        <p:spPr bwMode="auto">
          <a:xfrm>
            <a:off x="3500430" y="2776510"/>
            <a:ext cx="1493228" cy="408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3857620" y="2857496"/>
            <a:ext cx="19335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99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к</a:t>
            </a:r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а</a:t>
            </a:r>
            <a:r>
              <a:rPr lang="ru-RU" sz="5400" b="1" cap="none" spc="0" dirty="0" smtClean="0">
                <a:ln w="11430"/>
                <a:solidFill>
                  <a:srgbClr val="99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рт</a:t>
            </a:r>
            <a:endParaRPr lang="ru-RU" sz="5400" b="1" cap="none" spc="0" dirty="0">
              <a:ln w="11430"/>
              <a:solidFill>
                <a:srgbClr val="99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857620" y="2857496"/>
            <a:ext cx="6431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99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к</a:t>
            </a:r>
            <a:endParaRPr lang="ru-RU" sz="5400" b="1" cap="none" spc="0" dirty="0">
              <a:ln w="11430"/>
              <a:solidFill>
                <a:srgbClr val="99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143504" y="2857496"/>
            <a:ext cx="6286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99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т</a:t>
            </a:r>
            <a:endParaRPr lang="ru-RU" sz="5400" b="1" cap="none" spc="0" dirty="0">
              <a:ln w="11430"/>
              <a:solidFill>
                <a:srgbClr val="99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286248" y="2857496"/>
            <a:ext cx="5870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714876" y="2857496"/>
            <a:ext cx="6286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solidFill>
                  <a:srgbClr val="99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р</a:t>
            </a:r>
            <a:endParaRPr lang="ru-RU" sz="5400" b="1" cap="none" spc="0" dirty="0">
              <a:ln w="11430"/>
              <a:solidFill>
                <a:srgbClr val="99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3" name="Picture 4" descr="C:\Documents and Settings\Admin\Рабочий стол\76289__4817_kart_55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2842554" y="3429000"/>
            <a:ext cx="2842554" cy="2005016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3857620" y="2857496"/>
            <a:ext cx="6431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99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к</a:t>
            </a:r>
            <a:endParaRPr lang="ru-RU" sz="5400" b="1" cap="none" spc="0" dirty="0">
              <a:ln w="11430"/>
              <a:solidFill>
                <a:srgbClr val="99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143504" y="2857496"/>
            <a:ext cx="6286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99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т</a:t>
            </a:r>
            <a:endParaRPr lang="ru-RU" sz="5400" b="1" cap="none" spc="0" dirty="0">
              <a:ln w="11430"/>
              <a:solidFill>
                <a:srgbClr val="99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714876" y="2857496"/>
            <a:ext cx="6286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solidFill>
                  <a:srgbClr val="99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р</a:t>
            </a:r>
            <a:endParaRPr lang="ru-RU" sz="5400" b="1" cap="none" spc="0" dirty="0">
              <a:ln w="11430"/>
              <a:solidFill>
                <a:srgbClr val="99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286248" y="2857496"/>
            <a:ext cx="5870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786050" y="4714884"/>
            <a:ext cx="5870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99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а</a:t>
            </a:r>
            <a:endParaRPr lang="ru-RU" sz="5400" b="1" cap="none" spc="0" dirty="0">
              <a:ln w="11430"/>
              <a:solidFill>
                <a:srgbClr val="99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714480" y="4714884"/>
            <a:ext cx="5870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99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е</a:t>
            </a:r>
            <a:endParaRPr lang="ru-RU" sz="5400" b="1" cap="none" spc="0" dirty="0">
              <a:ln w="11430"/>
              <a:solidFill>
                <a:srgbClr val="99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072462" y="4714884"/>
            <a:ext cx="5870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99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а</a:t>
            </a:r>
            <a:endParaRPr lang="ru-RU" sz="5400" b="1" cap="none" spc="0" dirty="0">
              <a:ln w="11430"/>
              <a:solidFill>
                <a:srgbClr val="99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072330" y="4714884"/>
            <a:ext cx="5870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99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е</a:t>
            </a:r>
            <a:endParaRPr lang="ru-RU" sz="5400" b="1" cap="none" spc="0" dirty="0">
              <a:ln w="11430"/>
              <a:solidFill>
                <a:srgbClr val="99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28" name="Picture 4" descr="C:\Documents and Settings\Admin\Рабочий стол\76289__4817_kart_55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2842554" y="3429000"/>
            <a:ext cx="2842554" cy="2005016"/>
          </a:xfrm>
          <a:prstGeom prst="rect">
            <a:avLst/>
          </a:prstGeom>
          <a:noFill/>
        </p:spPr>
      </p:pic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7-конечная звезда 31"/>
          <p:cNvSpPr/>
          <p:nvPr/>
        </p:nvSpPr>
        <p:spPr>
          <a:xfrm>
            <a:off x="0" y="0"/>
            <a:ext cx="571472" cy="571480"/>
          </a:xfrm>
          <a:prstGeom prst="star7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 descr="a.gif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31512" y="6291870"/>
            <a:ext cx="374978" cy="486510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81481E-6 L 0.59236 0.00093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500"/>
                            </p:stCondLst>
                            <p:childTnLst>
                              <p:par>
                                <p:cTn id="3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500"/>
                            </p:stCondLst>
                            <p:childTnLst>
                              <p:par>
                                <p:cTn id="4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500"/>
                            </p:stCondLst>
                            <p:childTnLst>
                              <p:par>
                                <p:cTn id="48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000"/>
                            </p:stCondLst>
                            <p:childTnLst>
                              <p:par>
                                <p:cTn id="52" presetID="10" presetClass="entr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9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9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9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700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7500"/>
                            </p:stCondLst>
                            <p:childTnLst>
                              <p:par>
                                <p:cTn id="7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81481E-6 L 0.6868 -0.41898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" y="-209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9259E-6 L -0.59236 -0.39259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6" y="-196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81481E-6 L 0.37413 -0.46481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" y="-2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9500"/>
                            </p:stCondLst>
                            <p:childTnLst>
                              <p:par>
                                <p:cTn id="7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1500"/>
                            </p:stCondLst>
                            <p:childTnLst>
                              <p:par>
                                <p:cTn id="96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3500"/>
                            </p:stCondLst>
                            <p:childTnLst>
                              <p:par>
                                <p:cTn id="109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22222E-6 L -0.40572 0.26805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" y="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5500"/>
                            </p:stCondLst>
                            <p:childTnLst>
                              <p:par>
                                <p:cTn id="11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22222E-6 L -0.38681 0.26805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" y="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7500"/>
                            </p:stCondLst>
                            <p:childTnLst>
                              <p:par>
                                <p:cTn id="11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22222E-6 L -0.38854 0.26805 " pathEditMode="relative" rAng="0" ptsTypes="AA">
                                      <p:cBhvr>
                                        <p:cTn id="1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" y="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9500"/>
                            </p:stCondLst>
                            <p:childTnLst>
                              <p:par>
                                <p:cTn id="11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22222E-6 L -0.31737 0.26805 " pathEditMode="relative" rAng="0" ptsTypes="AA">
                                      <p:cBhvr>
                                        <p:cTn id="11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" y="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1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33500"/>
                            </p:stCondLst>
                            <p:childTnLst>
                              <p:par>
                                <p:cTn id="14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22222E-6 L 0.08385 0.26805 " pathEditMode="relative" rAng="0" ptsTypes="AA">
                                      <p:cBhvr>
                                        <p:cTn id="14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" y="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35500"/>
                            </p:stCondLst>
                            <p:childTnLst>
                              <p:par>
                                <p:cTn id="14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22222E-6 L 0.18819 0.26805 " pathEditMode="relative" rAng="0" ptsTypes="AA">
                                      <p:cBhvr>
                                        <p:cTn id="14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" y="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37500"/>
                            </p:stCondLst>
                            <p:childTnLst>
                              <p:par>
                                <p:cTn id="14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22222E-6 L 0.29514 0.26805 " pathEditMode="relative" rAng="0" ptsTypes="AA">
                                      <p:cBhvr>
                                        <p:cTn id="14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" y="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39500"/>
                            </p:stCondLst>
                            <p:childTnLst>
                              <p:par>
                                <p:cTn id="14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22222E-6 L 0.26546 0.26805 " pathEditMode="relative" rAng="0" ptsTypes="AA">
                                      <p:cBhvr>
                                        <p:cTn id="15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" y="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41500"/>
                            </p:stCondLst>
                            <p:childTnLst>
                              <p:par>
                                <p:cTn id="1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9" grpId="0" animBg="1"/>
      <p:bldP spid="9" grpId="1" animBg="1"/>
      <p:bldP spid="10" grpId="0" animBg="1"/>
      <p:bldP spid="10" grpId="1" animBg="1"/>
      <p:bldP spid="12" grpId="0" animBg="1"/>
      <p:bldP spid="15" grpId="0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5" grpId="0"/>
      <p:bldP spid="26" grpId="0"/>
      <p:bldP spid="27" grpId="0"/>
      <p:bldP spid="31" grpId="0" animBg="1"/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C:\Documents and Settings\Admin\Рабочий стол\дети\055_02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C8C8C8"/>
              </a:clrFrom>
              <a:clrTo>
                <a:srgbClr val="C8C8C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714884"/>
            <a:ext cx="1881190" cy="1881190"/>
          </a:xfrm>
          <a:prstGeom prst="rect">
            <a:avLst/>
          </a:prstGeom>
          <a:noFill/>
        </p:spPr>
      </p:pic>
      <p:pic>
        <p:nvPicPr>
          <p:cNvPr id="1033" name="Picture 9" descr="C:\Documents and Settings\Admin\Рабочий стол\дети\055_080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C8C8C8"/>
              </a:clrFrom>
              <a:clrTo>
                <a:srgbClr val="C8C8C8">
                  <a:alpha val="0"/>
                </a:srgbClr>
              </a:clrTo>
            </a:clrChange>
          </a:blip>
          <a:srcRect l="32143" t="64286" r="37500"/>
          <a:stretch>
            <a:fillRect/>
          </a:stretch>
        </p:blipFill>
        <p:spPr bwMode="auto">
          <a:xfrm>
            <a:off x="7000892" y="5429264"/>
            <a:ext cx="1071570" cy="1285860"/>
          </a:xfrm>
          <a:prstGeom prst="rect">
            <a:avLst/>
          </a:prstGeom>
          <a:noFill/>
        </p:spPr>
      </p:pic>
      <p:pic>
        <p:nvPicPr>
          <p:cNvPr id="1034" name="Picture 10" descr="C:\Documents and Settings\Admin\Рабочий стол\дети\055_083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C8C8C8"/>
              </a:clrFrom>
              <a:clrTo>
                <a:srgbClr val="C8C8C8">
                  <a:alpha val="0"/>
                </a:srgbClr>
              </a:clrTo>
            </a:clrChange>
          </a:blip>
          <a:srcRect l="7964" r="7079"/>
          <a:stretch>
            <a:fillRect/>
          </a:stretch>
        </p:blipFill>
        <p:spPr bwMode="auto">
          <a:xfrm>
            <a:off x="6572264" y="2928934"/>
            <a:ext cx="2256395" cy="250033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928662" y="571480"/>
            <a:ext cx="7215238" cy="1143008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Передр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знивает С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ша </a:t>
            </a:r>
          </a:p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Всех ребят в округе</a:t>
            </a:r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 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нашей.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28662" y="1714488"/>
            <a:ext cx="7215238" cy="1143008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Кто к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к ходит и как пишет,</a:t>
            </a:r>
          </a:p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К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к поёт, свистит и дышит!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28662" y="571480"/>
            <a:ext cx="7215238" cy="1143008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А девчонки и м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льчишки</a:t>
            </a:r>
          </a:p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Рассердились на п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рнишку: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5" name="Picture 9" descr="C:\Documents and Settings\Admin\Рабочий стол\дети\055_080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C8C8C8"/>
              </a:clrFrom>
              <a:clrTo>
                <a:srgbClr val="C8C8C8">
                  <a:alpha val="0"/>
                </a:srgbClr>
              </a:clrTo>
            </a:clrChange>
          </a:blip>
          <a:srcRect l="16071" r="14286"/>
          <a:stretch>
            <a:fillRect/>
          </a:stretch>
        </p:blipFill>
        <p:spPr bwMode="auto">
          <a:xfrm>
            <a:off x="6286512" y="2928934"/>
            <a:ext cx="2736315" cy="3929066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928662" y="1714488"/>
            <a:ext cx="7215238" cy="1143008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«Р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з «др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знилка» ты т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кой,</a:t>
            </a:r>
          </a:p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Не хотим игр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ть с тобой!»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928662" y="571480"/>
            <a:ext cx="7215238" cy="1143008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И тогда взмолился С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ша,</a:t>
            </a:r>
          </a:p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Обращаясь к Пете с М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шей: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928662" y="1714488"/>
            <a:ext cx="7215238" cy="1143008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«В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с я очень ув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жаю:</a:t>
            </a:r>
          </a:p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Не др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зню, а подр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жаю!»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714480" y="2428868"/>
            <a:ext cx="509145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err="1" smtClean="0">
                <a:ln w="11430"/>
                <a:solidFill>
                  <a:srgbClr val="2954D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др</a:t>
            </a:r>
            <a:r>
              <a:rPr lang="ru-RU" sz="9600" b="1" cap="none" spc="0" dirty="0" smtClean="0">
                <a:ln w="11430"/>
                <a:solidFill>
                  <a:srgbClr val="2954D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</a:t>
            </a:r>
            <a:r>
              <a:rPr lang="ru-RU" sz="9600" b="1" cap="none" spc="0" dirty="0" err="1" smtClean="0">
                <a:ln w="11430"/>
                <a:solidFill>
                  <a:srgbClr val="2954D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знить</a:t>
            </a:r>
            <a:endParaRPr lang="ru-RU" sz="9600" b="1" cap="none" spc="0" dirty="0">
              <a:ln w="11430"/>
              <a:solidFill>
                <a:srgbClr val="2954DF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000100" y="214290"/>
            <a:ext cx="599151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err="1" smtClean="0">
                <a:ln w="11430"/>
                <a:solidFill>
                  <a:srgbClr val="2954D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подр</a:t>
            </a:r>
            <a:r>
              <a:rPr lang="ru-RU" sz="9600" b="1" cap="none" spc="0" dirty="0" smtClean="0">
                <a:ln w="11430"/>
                <a:solidFill>
                  <a:srgbClr val="2954D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жать</a:t>
            </a:r>
            <a:endParaRPr lang="ru-RU" sz="9600" b="1" cap="none" spc="0" dirty="0">
              <a:ln w="11430"/>
              <a:solidFill>
                <a:srgbClr val="2954DF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000232" y="4286256"/>
            <a:ext cx="448231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err="1" smtClean="0">
                <a:ln w="11430"/>
                <a:solidFill>
                  <a:srgbClr val="2954D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др</a:t>
            </a:r>
            <a:r>
              <a:rPr lang="ru-RU" sz="9600" b="1" cap="none" spc="0" dirty="0" smtClean="0">
                <a:ln w="11430"/>
                <a:solidFill>
                  <a:srgbClr val="2954D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</a:t>
            </a:r>
            <a:r>
              <a:rPr lang="ru-RU" sz="9600" b="1" cap="none" spc="0" dirty="0" err="1" smtClean="0">
                <a:ln w="11430"/>
                <a:solidFill>
                  <a:srgbClr val="2954D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знит</a:t>
            </a:r>
            <a:endParaRPr lang="ru-RU" sz="9600" b="1" cap="none" spc="0" dirty="0">
              <a:ln w="11430"/>
              <a:solidFill>
                <a:srgbClr val="2954DF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357554" y="4286256"/>
            <a:ext cx="79220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</a:t>
            </a:r>
            <a:endParaRPr lang="ru-RU" sz="96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071802" y="2428868"/>
            <a:ext cx="79220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</a:t>
            </a:r>
            <a:endParaRPr lang="ru-RU" sz="96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643306" y="214290"/>
            <a:ext cx="79220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</a:t>
            </a:r>
            <a:endParaRPr lang="ru-RU" sz="96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5400000" flipH="1" flipV="1">
            <a:off x="3750463" y="4250537"/>
            <a:ext cx="571504" cy="35719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Управляющая кнопка: далее 25">
            <a:hlinkClick r:id="" action="ppaction://hlinkshowjump?jump=nextslide" highlightClick="1"/>
          </p:cNvPr>
          <p:cNvSpPr/>
          <p:nvPr/>
        </p:nvSpPr>
        <p:spPr>
          <a:xfrm>
            <a:off x="8715404" y="6500834"/>
            <a:ext cx="428596" cy="357166"/>
          </a:xfrm>
          <a:prstGeom prst="actionButtonForwardNex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7-конечная звезда 27"/>
          <p:cNvSpPr/>
          <p:nvPr/>
        </p:nvSpPr>
        <p:spPr>
          <a:xfrm>
            <a:off x="0" y="0"/>
            <a:ext cx="428596" cy="428604"/>
          </a:xfrm>
          <a:prstGeom prst="star7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 descr="a.gif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31512" y="6291870"/>
            <a:ext cx="374978" cy="486510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0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3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500"/>
                            </p:stCondLst>
                            <p:childTnLst>
                              <p:par>
                                <p:cTn id="83" presetID="9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5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4500"/>
                            </p:stCondLst>
                            <p:childTnLst>
                              <p:par>
                                <p:cTn id="1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500"/>
                            </p:stCondLst>
                            <p:childTnLst>
                              <p:par>
                                <p:cTn id="12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6500"/>
                            </p:stCondLst>
                            <p:childTnLst>
                              <p:par>
                                <p:cTn id="1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7500"/>
                            </p:stCondLst>
                            <p:childTnLst>
                              <p:par>
                                <p:cTn id="1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/>
      <p:bldP spid="21" grpId="0"/>
      <p:bldP spid="22" grpId="0"/>
      <p:bldP spid="23" grpId="0"/>
      <p:bldP spid="24" grpId="0"/>
      <p:bldP spid="25" grpId="0"/>
      <p:bldP spid="26" grpId="0" animBg="1"/>
      <p:bldP spid="2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420</Words>
  <Application>Microsoft Office PowerPoint</Application>
  <PresentationFormat>Экран (4:3)</PresentationFormat>
  <Paragraphs>137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Тема Office</vt:lpstr>
      <vt:lpstr>2_Оформление по умолчанию</vt:lpstr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Век прошедший сменил кареты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Toshiba</dc:creator>
  <cp:lastModifiedBy>Svetlana</cp:lastModifiedBy>
  <cp:revision>28</cp:revision>
  <dcterms:created xsi:type="dcterms:W3CDTF">2009-11-23T02:55:35Z</dcterms:created>
  <dcterms:modified xsi:type="dcterms:W3CDTF">2020-04-07T14:21:59Z</dcterms:modified>
</cp:coreProperties>
</file>