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65" r:id="rId2"/>
    <p:sldId id="267" r:id="rId3"/>
    <p:sldId id="260" r:id="rId4"/>
    <p:sldId id="270" r:id="rId5"/>
    <p:sldId id="256" r:id="rId6"/>
    <p:sldId id="258" r:id="rId7"/>
    <p:sldId id="259" r:id="rId8"/>
    <p:sldId id="261" r:id="rId9"/>
    <p:sldId id="262" r:id="rId10"/>
    <p:sldId id="26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990099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4E13-1D47-46EA-A555-6234A6937D83}" type="datetimeFigureOut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B5BA3-434E-4BAD-9DC2-72A6208A90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B5BA3-434E-4BAD-9DC2-72A6208A90E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6FCB-F902-4629-AC49-6D5D4FB098B6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48C1-E883-4829-AAF9-DCD8EBA4F97D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8DD8E-7744-47DE-91DD-70E35F4216AE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2767-0DBA-4F67-AA0A-0EA2ABE14266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F8A14-7BCB-4E3B-BAF2-C059553EC799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08BBA-5F13-4778-916E-53B5BA663464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2CF1-05F4-4749-B357-168D239346C6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214CE-89BC-4F0C-B19D-38D656B8B703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70570-1E39-4E60-B1C3-FF6BC5B7AD66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AAEA-6348-4C2A-BC9E-5F354A7877D9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C41F-8689-40CD-B3D5-4731FED623AE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E73A8C-2451-413D-9053-FBE7E3EEAD4D}" type="datetime1">
              <a:rPr lang="ru-RU" smtClean="0"/>
              <a:pPr/>
              <a:t>04.04.2020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E7672E2-B945-4311-889D-CC3EF5D5FB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39.radikal.ru/i086/0808/58/8ec561989732.png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20688"/>
            <a:ext cx="7200800" cy="28007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Интерактивная игра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«Четвёртый лишний»</a:t>
            </a:r>
            <a:endParaRPr lang="ru-RU" sz="4400" b="1" i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(автоматизация </a:t>
            </a:r>
          </a:p>
          <a:p>
            <a:pPr algn="ctr"/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звука </a:t>
            </a:r>
            <a:r>
              <a:rPr lang="en-US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en-US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221088"/>
            <a:ext cx="37444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</a:t>
            </a:r>
          </a:p>
          <a:p>
            <a:r>
              <a:rPr lang="ru-RU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учитель-логопед Костина И. В.</a:t>
            </a:r>
          </a:p>
          <a:p>
            <a:r>
              <a:rPr lang="ru-RU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ГБДОУ  детский сад  №20 </a:t>
            </a:r>
          </a:p>
          <a:p>
            <a:r>
              <a:rPr lang="ru-RU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комбинированного вида</a:t>
            </a:r>
          </a:p>
          <a:p>
            <a:r>
              <a:rPr lang="ru-RU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Красногвардейского района Санкт-Петербурга</a:t>
            </a:r>
          </a:p>
        </p:txBody>
      </p:sp>
      <p:pic>
        <p:nvPicPr>
          <p:cNvPr id="1026" name="Picture 2" descr="D:\!!!\Фото цифровые\fabled-frames\fabled-frames\Смешарики\маленькие\b 1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645024"/>
            <a:ext cx="3521968" cy="2993673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89999" y="476672"/>
            <a:ext cx="4378956" cy="92333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</a:t>
            </a:r>
            <a:r>
              <a:rPr lang="en-US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!!!</a:t>
            </a:r>
            <a:endParaRPr lang="ru-RU" sz="5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D:\!!!\Фото цифровые\fabled-frames\fabled-frames\Смешарики\маленькие\b 9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06312" y="1700808"/>
            <a:ext cx="5618847" cy="4273364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908720"/>
            <a:ext cx="8352928" cy="55707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Правильные ответы:</a:t>
            </a:r>
          </a:p>
          <a:p>
            <a:pPr>
              <a:buFont typeface="Arial" charset="0"/>
              <a:buChar char="•"/>
            </a:pPr>
            <a:r>
              <a:rPr lang="ru-RU" sz="28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Лосяш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8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Бараш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8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Крош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2800" b="1" strike="sngStrike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Чебурашка</a:t>
            </a:r>
            <a:endParaRPr lang="ru-RU" sz="2800" b="1" strike="sngStrike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 sz="2800" b="1" strike="sngStrike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Шкаф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шуба, шорты, рубашка</a:t>
            </a:r>
          </a:p>
          <a:p>
            <a:pPr>
              <a:buFont typeface="Arial" charset="0"/>
              <a:buChar char="•"/>
            </a:pP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Ландыш, </a:t>
            </a:r>
            <a:r>
              <a:rPr lang="ru-RU" sz="2800" b="1" strike="sngStrike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лягушка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кувшинка, ромашка</a:t>
            </a:r>
          </a:p>
          <a:p>
            <a:pPr>
              <a:buFont typeface="Arial" charset="0"/>
              <a:buChar char="•"/>
            </a:pP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Кошка, лошадь, </a:t>
            </a:r>
            <a:r>
              <a:rPr lang="ru-RU" sz="2800" b="1" strike="sngStrike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груша</a:t>
            </a: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мышь</a:t>
            </a:r>
          </a:p>
          <a:p>
            <a:pPr>
              <a:buFont typeface="Arial" charset="0"/>
              <a:buChar char="•"/>
            </a:pPr>
            <a:r>
              <a:rPr lang="ru-RU" sz="2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Кувшин, чашка, дуршлаг, </a:t>
            </a:r>
            <a:r>
              <a:rPr lang="ru-RU" sz="2800" b="1" strike="sngStrike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шапка</a:t>
            </a:r>
            <a:endParaRPr lang="ru-RU" sz="2800" b="1" strike="sngStrike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600" b="1" strike="sngStrike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64096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Автоматизация звука</a:t>
            </a:r>
            <a:r>
              <a:rPr lang="en-US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[</a:t>
            </a:r>
            <a:r>
              <a:rPr lang="ru-RU" sz="44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r>
              <a:rPr lang="en-US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Активизация, расширение и обогащение словарного запаса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Закрепление обобщающих </a:t>
            </a:r>
          </a:p>
          <a:p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понятий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связной речи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логического</a:t>
            </a:r>
          </a:p>
          <a:p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мышления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36712"/>
            <a:ext cx="8136904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Инструкция: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(прочитай), что</a:t>
            </a:r>
          </a:p>
          <a:p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нарисовано.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Скажи, что лишнее</a:t>
            </a:r>
            <a:r>
              <a:rPr lang="en-US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лишний)?</a:t>
            </a: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Объясни почему? </a:t>
            </a:r>
            <a:endParaRPr lang="en-US" sz="4400" b="1" dirty="0" smtClean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Font typeface="Arial" charset="0"/>
              <a:buChar char="•"/>
            </a:pPr>
            <a:r>
              <a:rPr lang="ru-RU" sz="4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 (нажми мышку).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20688"/>
            <a:ext cx="7200800" cy="92333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  ПОИГРАЕМ !!!</a:t>
            </a:r>
            <a:endParaRPr lang="ru-RU" sz="54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D:\!!!\Фото цифровые\fabled-frames\fabled-frames\Смешарики\маленькие\b 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374912"/>
            <a:ext cx="6192688" cy="5263785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15616" y="2996952"/>
            <a:ext cx="259228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Лосяш</a:t>
            </a:r>
            <a:endParaRPr lang="ru-RU" sz="2000" b="1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3068960"/>
            <a:ext cx="10038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Бараш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6197242"/>
            <a:ext cx="8819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Крош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84168" y="6165304"/>
            <a:ext cx="158408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err="1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Чебурашка</a:t>
            </a: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13" name="Рисунок 12" descr="крош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03648" y="3356992"/>
            <a:ext cx="2664296" cy="2923230"/>
          </a:xfrm>
          <a:prstGeom prst="rect">
            <a:avLst/>
          </a:prstGeom>
        </p:spPr>
      </p:pic>
      <p:pic>
        <p:nvPicPr>
          <p:cNvPr id="15" name="Рисунок 14" descr="лосяш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086365" y="116632"/>
            <a:ext cx="2453389" cy="2952328"/>
          </a:xfrm>
          <a:prstGeom prst="rect">
            <a:avLst/>
          </a:prstGeom>
        </p:spPr>
      </p:pic>
      <p:pic>
        <p:nvPicPr>
          <p:cNvPr id="17" name="Рисунок 16" descr="чебурашка.png">
            <a:hlinkHover r:id="" action="ppaction://noaction" highlightClick="1">
              <a:snd r:embed="rId5" name="applause.wav"/>
            </a:hlinkHover>
          </p:cNvPr>
          <p:cNvPicPr>
            <a:picLocks noChangeAspect="1"/>
          </p:cNvPicPr>
          <p:nvPr/>
        </p:nvPicPr>
        <p:blipFill>
          <a:blip r:embed="rId6" cstate="screen"/>
          <a:srcRect t="5714"/>
          <a:stretch>
            <a:fillRect/>
          </a:stretch>
        </p:blipFill>
        <p:spPr>
          <a:xfrm>
            <a:off x="5072925" y="3573016"/>
            <a:ext cx="3154499" cy="2736304"/>
          </a:xfrm>
          <a:prstGeom prst="rect">
            <a:avLst/>
          </a:prstGeom>
        </p:spPr>
      </p:pic>
      <p:pic>
        <p:nvPicPr>
          <p:cNvPr id="18" name="Рисунок 17" descr="бараш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5364090" y="260648"/>
            <a:ext cx="2144918" cy="2880320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89166" y="3284984"/>
            <a:ext cx="89159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шкаф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140968"/>
            <a:ext cx="8290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шуба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66826" y="6237312"/>
            <a:ext cx="104682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шорты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6309320"/>
            <a:ext cx="126771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рубашка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11" name="Рисунок 10" descr="рубашка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64088" y="3573016"/>
            <a:ext cx="2520280" cy="2753639"/>
          </a:xfrm>
          <a:prstGeom prst="rect">
            <a:avLst/>
          </a:prstGeom>
        </p:spPr>
      </p:pic>
      <p:pic>
        <p:nvPicPr>
          <p:cNvPr id="12" name="Рисунок 11" descr="шорты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13572" y="4005064"/>
            <a:ext cx="2810356" cy="2121023"/>
          </a:xfrm>
          <a:prstGeom prst="rect">
            <a:avLst/>
          </a:prstGeom>
        </p:spPr>
      </p:pic>
      <p:pic>
        <p:nvPicPr>
          <p:cNvPr id="14" name="Рисунок 13" descr="шкаф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115616" y="91278"/>
            <a:ext cx="2592288" cy="3265714"/>
          </a:xfrm>
          <a:prstGeom prst="rect">
            <a:avLst/>
          </a:prstGeom>
        </p:spPr>
      </p:pic>
      <p:pic>
        <p:nvPicPr>
          <p:cNvPr id="15" name="Рисунок 14" descr="untitled.bmp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403304" y="106912"/>
            <a:ext cx="2409056" cy="3143818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91936" y="3140968"/>
            <a:ext cx="126028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лягушка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356992"/>
            <a:ext cx="12218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ландыш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6165304"/>
            <a:ext cx="145103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кувшинка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2025" y="6237312"/>
            <a:ext cx="131798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ромашка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11" name="Рисунок 10" descr="ромаш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3645024"/>
            <a:ext cx="2742952" cy="2742952"/>
          </a:xfrm>
          <a:prstGeom prst="rect">
            <a:avLst/>
          </a:prstGeom>
        </p:spPr>
      </p:pic>
      <p:pic>
        <p:nvPicPr>
          <p:cNvPr id="12" name="Рисунок 11" descr="ландыш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59632" y="0"/>
            <a:ext cx="2611691" cy="3264614"/>
          </a:xfrm>
          <a:prstGeom prst="rect">
            <a:avLst/>
          </a:prstGeom>
        </p:spPr>
      </p:pic>
      <p:pic>
        <p:nvPicPr>
          <p:cNvPr id="13" name="Рисунок 12" descr="кувшинка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115616" y="4149080"/>
            <a:ext cx="3483535" cy="1958942"/>
          </a:xfrm>
          <a:prstGeom prst="rect">
            <a:avLst/>
          </a:prstGeom>
        </p:spPr>
      </p:pic>
      <p:pic>
        <p:nvPicPr>
          <p:cNvPr id="16" name="Рисунок 15" descr="frog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36096" y="548680"/>
            <a:ext cx="2449588" cy="2449588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907704" y="2924944"/>
            <a:ext cx="99123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кошка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82322" y="4221088"/>
            <a:ext cx="114005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лошадь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6237312"/>
            <a:ext cx="9535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груша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6165304"/>
            <a:ext cx="9348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мышь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11" name="Рисунок 10" descr="кошка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260648"/>
            <a:ext cx="2448272" cy="2638224"/>
          </a:xfrm>
          <a:prstGeom prst="rect">
            <a:avLst/>
          </a:prstGeom>
        </p:spPr>
      </p:pic>
      <p:pic>
        <p:nvPicPr>
          <p:cNvPr id="12" name="Рисунок 11" descr="мышь1.png"/>
          <p:cNvPicPr>
            <a:picLocks noChangeAspect="1"/>
          </p:cNvPicPr>
          <p:nvPr/>
        </p:nvPicPr>
        <p:blipFill>
          <a:blip r:embed="rId4" cstate="screen"/>
          <a:srcRect r="4445"/>
          <a:stretch>
            <a:fillRect/>
          </a:stretch>
        </p:blipFill>
        <p:spPr>
          <a:xfrm>
            <a:off x="3851920" y="4581128"/>
            <a:ext cx="5119663" cy="1614270"/>
          </a:xfrm>
          <a:prstGeom prst="rect">
            <a:avLst/>
          </a:prstGeom>
        </p:spPr>
      </p:pic>
      <p:pic>
        <p:nvPicPr>
          <p:cNvPr id="13" name="Рисунок 12" descr="63515745_1283419128_07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004048" y="188640"/>
            <a:ext cx="2737773" cy="4083378"/>
          </a:xfrm>
          <a:prstGeom prst="rect">
            <a:avLst/>
          </a:prstGeom>
        </p:spPr>
      </p:pic>
      <p:pic>
        <p:nvPicPr>
          <p:cNvPr id="4098" name="Picture 2" descr="http://s39.radikal.ru/i086/0808/58/8ec561989732.p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75656" y="3429000"/>
            <a:ext cx="2039627" cy="27750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3472" y="3356992"/>
            <a:ext cx="116089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кувшин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636912"/>
            <a:ext cx="98937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50992" y="6165304"/>
            <a:ext cx="12682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дуршлаг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32868" y="6309320"/>
            <a:ext cx="99097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шапка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</a:endParaRPr>
          </a:p>
        </p:txBody>
      </p:sp>
      <p:pic>
        <p:nvPicPr>
          <p:cNvPr id="13" name="Рисунок 12" descr="кувшин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259632" y="188640"/>
            <a:ext cx="2088232" cy="3187212"/>
          </a:xfrm>
          <a:prstGeom prst="rect">
            <a:avLst/>
          </a:prstGeom>
        </p:spPr>
      </p:pic>
      <p:pic>
        <p:nvPicPr>
          <p:cNvPr id="14" name="Рисунок 13" descr="друшлаг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043608" y="3861048"/>
            <a:ext cx="3202434" cy="2338126"/>
          </a:xfrm>
          <a:prstGeom prst="rect">
            <a:avLst/>
          </a:prstGeom>
        </p:spPr>
      </p:pic>
      <p:pic>
        <p:nvPicPr>
          <p:cNvPr id="15" name="Рисунок 14" descr="чашка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508104" y="548680"/>
            <a:ext cx="2592288" cy="1952217"/>
          </a:xfrm>
          <a:prstGeom prst="rect">
            <a:avLst/>
          </a:prstGeom>
        </p:spPr>
      </p:pic>
      <p:pic>
        <p:nvPicPr>
          <p:cNvPr id="16" name="Рисунок 15" descr="22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4048" y="3550196"/>
            <a:ext cx="2880320" cy="2880320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269</TotalTime>
  <Words>147</Words>
  <Application>Microsoft Office PowerPoint</Application>
  <PresentationFormat>Экран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игре «Четвёртый лишний»</dc:title>
  <dc:creator>Admin</dc:creator>
  <cp:lastModifiedBy>Костина</cp:lastModifiedBy>
  <cp:revision>82</cp:revision>
  <dcterms:created xsi:type="dcterms:W3CDTF">2011-10-23T19:39:39Z</dcterms:created>
  <dcterms:modified xsi:type="dcterms:W3CDTF">2020-04-04T10:42:15Z</dcterms:modified>
</cp:coreProperties>
</file>