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3" r:id="rId6"/>
    <p:sldId id="258" r:id="rId7"/>
    <p:sldId id="259" r:id="rId8"/>
    <p:sldId id="266" r:id="rId9"/>
    <p:sldId id="267" r:id="rId10"/>
    <p:sldId id="260" r:id="rId11"/>
    <p:sldId id="262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741EF-1441-491A-9509-2311D47E4B97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515A0-D202-4F08-A6B7-B4D0C31F2E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Users\ТАНЯ\Desktop\iAZ4KSK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5085184"/>
            <a:ext cx="4856584" cy="553616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60649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 автономное дошкольное образовательное учреждение ДС №2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1124744"/>
            <a:ext cx="5328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Методическая разработка «Мастер-класс по изготовлению объёмных цветов из бумаги»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педагогов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1619672" y="2924944"/>
            <a:ext cx="6048672" cy="201622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63688" y="328498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«БЕЛЫЕ ЦВЕТЫ»</a:t>
            </a:r>
            <a:endParaRPr lang="ru-RU" sz="4800" b="1" dirty="0">
              <a:solidFill>
                <a:schemeClr val="bg1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6" y="5229200"/>
            <a:ext cx="44873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 музыкальный руководитель</a:t>
            </a:r>
          </a:p>
          <a:p>
            <a:r>
              <a:rPr lang="ru-RU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Саврова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Татьяна Васильевна</a:t>
            </a:r>
          </a:p>
          <a:p>
            <a:r>
              <a:rPr lang="ru-RU" sz="1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Белогорск </a:t>
            </a:r>
          </a:p>
          <a:p>
            <a:r>
              <a:rPr lang="ru-RU" sz="1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2020г</a:t>
            </a:r>
            <a:endParaRPr lang="ru-RU" sz="12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iPDGLQN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09" name="Picture 1" descr="E:\Users\ТАНЯ\Desktop\Шаблоны Цветы\1524920160_collage7.jpg"/>
          <p:cNvPicPr>
            <a:picLocks noChangeAspect="1" noChangeArrowheads="1"/>
          </p:cNvPicPr>
          <p:nvPr/>
        </p:nvPicPr>
        <p:blipFill>
          <a:blip r:embed="rId3" cstate="print"/>
          <a:srcRect l="50084" b="49601"/>
          <a:stretch>
            <a:fillRect/>
          </a:stretch>
        </p:blipFill>
        <p:spPr bwMode="auto">
          <a:xfrm>
            <a:off x="1403647" y="332656"/>
            <a:ext cx="7036615" cy="532859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Овал 5"/>
          <p:cNvSpPr/>
          <p:nvPr/>
        </p:nvSpPr>
        <p:spPr>
          <a:xfrm>
            <a:off x="1979712" y="3212976"/>
            <a:ext cx="1584176" cy="16561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83768" y="587727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Жёлтая – плоская, голубая – объёмная.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Users\ТАНЯ\Desktop\iPDGLQN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03848" y="5157192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нас получилось так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Users\ТАНЯ\Desktop\8-е 20 фото\IMG-20200330-WA0060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22726" t="24163" b="6370"/>
          <a:stretch>
            <a:fillRect/>
          </a:stretch>
        </p:blipFill>
        <p:spPr bwMode="auto">
          <a:xfrm>
            <a:off x="1403648" y="548680"/>
            <a:ext cx="3140320" cy="4248472"/>
          </a:xfrm>
          <a:prstGeom prst="snip2DiagRect">
            <a:avLst/>
          </a:prstGeom>
          <a:noFill/>
          <a:ln w="57150">
            <a:solidFill>
              <a:schemeClr val="accent1"/>
            </a:solidFill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flipV="1">
            <a:off x="457200" y="1268761"/>
            <a:ext cx="4906888" cy="331440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1027" name="Picture 3" descr="E:\Users\ТАНЯ\Desktop\8-е 20 фото\IMG-20200330-WA0058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5004048" y="980728"/>
            <a:ext cx="3062334" cy="4608512"/>
          </a:xfrm>
          <a:prstGeom prst="snip2Diag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E:\Users\ТАНЯ\Desktop\Картинки 8-е\iT2YIT2D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55776" y="1052736"/>
            <a:ext cx="494334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С праздником!</a:t>
            </a:r>
          </a:p>
          <a:p>
            <a:endParaRPr lang="ru-RU" sz="6000" b="1" dirty="0" smtClean="0">
              <a:solidFill>
                <a:schemeClr val="accent5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  <a:p>
            <a:pPr algn="ctr"/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8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Users\ТАНЯ\Desktop\iPDGLQN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187624" y="1346037"/>
            <a:ext cx="70567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Овладение техникой изготовления объёмных цветов из бумаги для оформления центральной стены к празднику 8-е Марта.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Users\ТАНЯ\Desktop\iPDGLQN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E:\Users\ТАНЯ\Desktop\img2.jpg"/>
          <p:cNvPicPr>
            <a:picLocks noChangeAspect="1" noChangeArrowheads="1"/>
          </p:cNvPicPr>
          <p:nvPr/>
        </p:nvPicPr>
        <p:blipFill>
          <a:blip r:embed="rId3" cstate="print"/>
          <a:srcRect l="45275" t="58400" r="24800" b="14300"/>
          <a:stretch>
            <a:fillRect/>
          </a:stretch>
        </p:blipFill>
        <p:spPr bwMode="auto">
          <a:xfrm rot="2624728">
            <a:off x="79919" y="1276207"/>
            <a:ext cx="6347044" cy="4342714"/>
          </a:xfrm>
          <a:prstGeom prst="ellipse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24128" y="836712"/>
            <a:ext cx="28803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Необходимые материалы: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*Бумага белая или цветная  А-4 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*Ножницы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*Клей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Степлер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Users\ТАНЯ\Desktop\iPDGLQN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7" name="Picture 1" descr="E:\Users\ТАНЯ\Desktop\Шаблоны Цветы\1524920210_collage6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l="50000" b="50000"/>
          <a:stretch>
            <a:fillRect/>
          </a:stretch>
        </p:blipFill>
        <p:spPr bwMode="auto">
          <a:xfrm>
            <a:off x="1331640" y="404664"/>
            <a:ext cx="6816757" cy="511256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979712" y="5589240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Сложить несколько листов бумаги и, по заранее подготовленному шаблону, нарезать  заготовки-лепестки нужного размера.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iPDGLQN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1" name="Picture 1" descr="E:\Users\ТАНЯ\Desktop\Шаблоны Цветы\1524920210_collage6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r="50000" b="50000"/>
          <a:stretch>
            <a:fillRect/>
          </a:stretch>
        </p:blipFill>
        <p:spPr bwMode="auto">
          <a:xfrm>
            <a:off x="1403648" y="404664"/>
            <a:ext cx="6618312" cy="496373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763688" y="5373216"/>
            <a:ext cx="66265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Выполнить в нижней части лепестка надрезы длиной 3-4 см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(в зависимости от размера заготовки), склеить «внахлёст». Затем так же склеить между собой два лепестка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iPDGLQN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7" name="Picture 1" descr="E:\Users\ТАНЯ\Desktop\Шаблоны Цветы\1524920210_collage6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t="50000" r="50000"/>
          <a:stretch>
            <a:fillRect/>
          </a:stretch>
        </p:blipFill>
        <p:spPr bwMode="auto">
          <a:xfrm>
            <a:off x="1619672" y="476672"/>
            <a:ext cx="6528725" cy="489654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131840" y="5517232"/>
            <a:ext cx="4632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Три пары заготовок склеить между собой.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iPDGLQN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3" name="Picture 1" descr="E:\Users\ТАНЯ\Desktop\Шаблоны Цветы\1524920210_collage6.jpg"/>
          <p:cNvPicPr>
            <a:picLocks noChangeAspect="1" noChangeArrowheads="1"/>
          </p:cNvPicPr>
          <p:nvPr/>
        </p:nvPicPr>
        <p:blipFill>
          <a:blip r:embed="rId3" cstate="print"/>
          <a:srcRect l="50000" t="50000"/>
          <a:stretch>
            <a:fillRect/>
          </a:stretch>
        </p:blipFill>
        <p:spPr bwMode="auto">
          <a:xfrm>
            <a:off x="1259632" y="404664"/>
            <a:ext cx="7008779" cy="525658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979712" y="5805264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Две-три (можно больше) заготовки лепестков составят  полный цветок.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iPDGLQN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09" name="Picture 1" descr="E:\Users\ТАНЯ\Desktop\Шаблоны Цветы\1524920160_collage7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r="50000" b="50000"/>
          <a:stretch>
            <a:fillRect/>
          </a:stretch>
        </p:blipFill>
        <p:spPr bwMode="auto">
          <a:xfrm>
            <a:off x="1259632" y="332656"/>
            <a:ext cx="6624736" cy="496855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195736" y="5445224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Дырочка в центре для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сердцевинки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для удобства при сборке. 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Users\ТАНЯ\Desktop\iPDGLQN2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09" name="Picture 1" descr="E:\Users\ТАНЯ\Desktop\Шаблоны Цветы\1524920160_collage7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t="49920" r="49916"/>
          <a:stretch>
            <a:fillRect/>
          </a:stretch>
        </p:blipFill>
        <p:spPr bwMode="auto">
          <a:xfrm>
            <a:off x="1331640" y="476672"/>
            <a:ext cx="6480720" cy="486010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051721" y="551723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Сердцевинку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можно сделать объёмную, а можно плоскую другого цвета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170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8</cp:revision>
  <dcterms:created xsi:type="dcterms:W3CDTF">2020-04-06T21:26:23Z</dcterms:created>
  <dcterms:modified xsi:type="dcterms:W3CDTF">2020-04-06T22:33:07Z</dcterms:modified>
</cp:coreProperties>
</file>