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76DF0-D88B-43D5-86B2-628994991DC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98889-51CA-4B1B-AE4D-C8A8C9956D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76DF0-D88B-43D5-86B2-628994991DC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98889-51CA-4B1B-AE4D-C8A8C9956D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76DF0-D88B-43D5-86B2-628994991DC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98889-51CA-4B1B-AE4D-C8A8C9956D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76DF0-D88B-43D5-86B2-628994991DC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98889-51CA-4B1B-AE4D-C8A8C9956D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76DF0-D88B-43D5-86B2-628994991DC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98889-51CA-4B1B-AE4D-C8A8C9956D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76DF0-D88B-43D5-86B2-628994991DC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98889-51CA-4B1B-AE4D-C8A8C9956D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76DF0-D88B-43D5-86B2-628994991DC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98889-51CA-4B1B-AE4D-C8A8C9956D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76DF0-D88B-43D5-86B2-628994991DC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98889-51CA-4B1B-AE4D-C8A8C9956D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76DF0-D88B-43D5-86B2-628994991DC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98889-51CA-4B1B-AE4D-C8A8C9956D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76DF0-D88B-43D5-86B2-628994991DC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98889-51CA-4B1B-AE4D-C8A8C9956D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76DF0-D88B-43D5-86B2-628994991DC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98889-51CA-4B1B-AE4D-C8A8C9956D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676DF0-D88B-43D5-86B2-628994991DC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3498889-51CA-4B1B-AE4D-C8A8C9956D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071546"/>
            <a:ext cx="814668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Берегите природу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8064" y="4214818"/>
            <a:ext cx="3638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Подготовила: Бойко О.Ю.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357166"/>
            <a:ext cx="892971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Давайте будем делать нашу жизнь лучше, а планету еще прекрасней, потому что жизнь в природном равновесии приносит счастье! Ведь, так прекрасны пейзажи нашей Земли. Так хорошо смотреть на закаты, восходы, реки, горы, моря, равнины, земные просторы.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3074" name="Picture 2" descr="Landscape With Waterfall wallpapers Landscape With Waterfall stock phot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786058"/>
            <a:ext cx="4135508" cy="2875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835824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от каждого из нас зависит сделать нашу планету чище, восстановить ее природную красоту. Мы ответственны за нашу прекрасную и неповторимую планету Земля.  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2050" name="Picture 2" descr="В мире отмечают День Матери-Земли Телеграфистъ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257424"/>
            <a:ext cx="5610224" cy="4486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714356"/>
            <a:ext cx="842968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Маленький принц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Антуана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де Сент-Экзюпери говорил: «Есть такое твердое правило. Встал поутру, умылся, привел себя в порядок – и сразу же приведи в порядок свою планету». Наша маленькая планета – это наш дом, наше жилище. Его нужно содержать в чистоте и порядке.</a:t>
            </a:r>
          </a:p>
          <a:p>
            <a:endParaRPr lang="ru-RU" dirty="0"/>
          </a:p>
        </p:txBody>
      </p:sp>
      <p:pic>
        <p:nvPicPr>
          <p:cNvPr id="14338" name="Picture 2" descr="Премьеры новых франшиз лицензионного агентства IN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429000"/>
            <a:ext cx="5386384" cy="31812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57256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человека дома окружает беспорядок, то такова и вся его жизнь – неупорядоченная и неустроенная, то же самое происходит и в голове человека, который не любит чистоту. И наоборот, во многих культурах говорят, что порядок и чистота  способствуют успеху и процветанию.</a:t>
            </a:r>
          </a:p>
          <a:p>
            <a:endParaRPr lang="ru-RU" dirty="0"/>
          </a:p>
        </p:txBody>
      </p:sp>
      <p:pic>
        <p:nvPicPr>
          <p:cNvPr id="13314" name="Picture 2" descr="Мой Мир@Mail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00438"/>
            <a:ext cx="3881422" cy="2911067"/>
          </a:xfrm>
          <a:prstGeom prst="rect">
            <a:avLst/>
          </a:prstGeom>
          <a:noFill/>
        </p:spPr>
      </p:pic>
      <p:pic>
        <p:nvPicPr>
          <p:cNvPr id="13316" name="Picture 4" descr="Сделаем 2012 - Женские вопрос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3500438"/>
            <a:ext cx="3905225" cy="292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Кроме чистоплотности надо развивать в себе такое качество как доброта к окружающим. 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471932"/>
            <a:ext cx="3312368" cy="2710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357166"/>
            <a:ext cx="86439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Забота о братьях наших меньших это не только вопрос доброго отношения к ним, но и ответственности за их жизнь и здоровье.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348880"/>
            <a:ext cx="3240360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85728"/>
            <a:ext cx="87154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Ученые всей планеты создали Международный союз охраны природы, который стал изучать, каких растений и животных надо оберегать в первую очередь. Составили списки растений, животных которые исчезли или находятся под угрозой вымирания и создали книгу, которую назвали Красной книгой.</a:t>
            </a:r>
          </a:p>
        </p:txBody>
      </p:sp>
      <p:pic>
        <p:nvPicPr>
          <p:cNvPr id="7170" name="Picture 2" descr="Ответы@Mail.Ru: Что такое международная Красная книг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3714752"/>
            <a:ext cx="3429000" cy="2286001"/>
          </a:xfrm>
          <a:prstGeom prst="rect">
            <a:avLst/>
          </a:prstGeom>
          <a:noFill/>
        </p:spPr>
      </p:pic>
      <p:pic>
        <p:nvPicPr>
          <p:cNvPr id="7172" name="Picture 4" descr="Новости NEWSru.com :: Исследование: четверти видов млекопита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3071810"/>
            <a:ext cx="3143234" cy="301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00042"/>
            <a:ext cx="842968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Эта книга называется так потому, что красный цвет  означает сигнал опасности. Он заставляет своей яркостью всех обратить внимание на указанную опасность, в данном случае предостерегает людей о возможных тяжёлых последствиях, которые произойдут с гибелью целых видов растений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животных.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Реферат красная книга россии 2014 Красная книга росс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3286124"/>
            <a:ext cx="2352661" cy="32947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4296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Красная книга была учреждена Международным союзом охраны природы в 1966 году. Хранится она в швейцарском городе Морже. В неё заносятся все данные о растениях и животных, которые срочно нуждаются в опеке и защите. </a:t>
            </a:r>
          </a:p>
        </p:txBody>
      </p:sp>
      <p:pic>
        <p:nvPicPr>
          <p:cNvPr id="5122" name="Picture 2" descr="Красная книга мсоп 2014 Красная книга википед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786058"/>
            <a:ext cx="2733280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572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Каждая страница книги имеет свой цвет. Вот эти цвета: черный, красный, желтый, зеленый. Чёрная – уже вымерли (морская корова, странствующие голуби и другие). Красная – исчезающие виды (снежный барс, красный волк, амурский тигр). Жёлтая – редкие виды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розовый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фламинго, джейран). Зелёная – восстановленные виды (речной бобр, лось).</a:t>
            </a:r>
          </a:p>
        </p:txBody>
      </p:sp>
      <p:pic>
        <p:nvPicPr>
          <p:cNvPr id="4098" name="Picture 2" descr="какие страницы в красной книге Все книг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786058"/>
            <a:ext cx="5715000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99</TotalTime>
  <Words>381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Илюша</dc:creator>
  <cp:lastModifiedBy>User</cp:lastModifiedBy>
  <cp:revision>13</cp:revision>
  <dcterms:created xsi:type="dcterms:W3CDTF">2014-11-20T15:53:47Z</dcterms:created>
  <dcterms:modified xsi:type="dcterms:W3CDTF">2020-04-07T09:23:50Z</dcterms:modified>
</cp:coreProperties>
</file>