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3116"/>
            <a:ext cx="7406640" cy="1472184"/>
          </a:xfrm>
        </p:spPr>
        <p:txBody>
          <a:bodyPr/>
          <a:lstStyle/>
          <a:p>
            <a:r>
              <a:rPr lang="ru-RU" dirty="0" smtClean="0"/>
              <a:t>Беседа о характере работы библиотекаря.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740664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воспитатель ГКОУ КК специальной (коррекционной) школы-интерната </a:t>
            </a:r>
            <a:r>
              <a:rPr lang="ru-RU" dirty="0" err="1" smtClean="0"/>
              <a:t>ст-цы</a:t>
            </a:r>
            <a:r>
              <a:rPr lang="ru-RU" dirty="0" smtClean="0"/>
              <a:t> Шкуринской Котова Е.В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bsago.ru/wp-content/uploads/2020/02/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928670"/>
            <a:ext cx="6115050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kladm.ru/assets/images/kultura/2019/301019-1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691326" cy="5727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3.infourok.ru/uploads/ex/0b06/00017e1d-0654031f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7620052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113c/00020d0b-13169ce4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00042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0-tub-ru.yandex.net/i?id=f5addc548c02cecc7efc1027e04549f4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7245338" cy="5434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e29a87489360c7a8fe457e0110b3169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7620051" cy="5715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4.infourok.ru/uploads/ex/0e5a/00015a61-37025978/1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742952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5.infourok.ru/uploads/ex/0b2a/000cc8e1-51dd970d/hello_html_m690495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928670"/>
            <a:ext cx="6873283" cy="51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fs03.metod-kopilka.ru/images/doc/46/40684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642918"/>
            <a:ext cx="7340588" cy="5505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ds03.infourok.ru/uploads/ex/00ba/00044679-5226e2a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7245338" cy="5434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0.infourok.ru/images/doc/150/173374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32"/>
            <a:ext cx="6959586" cy="5219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23</Words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Беседа о характере работы библиотекаря.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о характере работы библиотекаря. </dc:title>
  <dc:creator>Елена</dc:creator>
  <cp:lastModifiedBy>Елена</cp:lastModifiedBy>
  <cp:revision>2</cp:revision>
  <dcterms:created xsi:type="dcterms:W3CDTF">2020-04-06T22:51:11Z</dcterms:created>
  <dcterms:modified xsi:type="dcterms:W3CDTF">2020-04-06T23:04:57Z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817652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