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320" y="-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DE661-32D2-403E-BA1D-A3B9A0028247}" type="datetimeFigureOut">
              <a:rPr lang="ru-RU" smtClean="0"/>
              <a:pPr/>
              <a:t>11.05.2016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F64C7EE-A88E-4F26-96AE-D75E4515145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DE661-32D2-403E-BA1D-A3B9A0028247}" type="datetimeFigureOut">
              <a:rPr lang="ru-RU" smtClean="0"/>
              <a:pPr/>
              <a:t>11.05.2016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4C7EE-A88E-4F26-96AE-D75E451514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DE661-32D2-403E-BA1D-A3B9A0028247}" type="datetimeFigureOut">
              <a:rPr lang="ru-RU" smtClean="0"/>
              <a:pPr/>
              <a:t>11.05.2016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4C7EE-A88E-4F26-96AE-D75E451514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99DE661-32D2-403E-BA1D-A3B9A0028247}" type="datetimeFigureOut">
              <a:rPr lang="ru-RU" smtClean="0"/>
              <a:pPr/>
              <a:t>11.05.2016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1F64C7EE-A88E-4F26-96AE-D75E4515145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DE661-32D2-403E-BA1D-A3B9A0028247}" type="datetimeFigureOut">
              <a:rPr lang="ru-RU" smtClean="0"/>
              <a:pPr/>
              <a:t>11.05.2016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4C7EE-A88E-4F26-96AE-D75E4515145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DE661-32D2-403E-BA1D-A3B9A0028247}" type="datetimeFigureOut">
              <a:rPr lang="ru-RU" smtClean="0"/>
              <a:pPr/>
              <a:t>11.05.2016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4C7EE-A88E-4F26-96AE-D75E4515145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4C7EE-A88E-4F26-96AE-D75E4515145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DE661-32D2-403E-BA1D-A3B9A0028247}" type="datetimeFigureOut">
              <a:rPr lang="ru-RU" smtClean="0"/>
              <a:pPr/>
              <a:t>11.05.2016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Объект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Объект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DE661-32D2-403E-BA1D-A3B9A0028247}" type="datetimeFigureOut">
              <a:rPr lang="ru-RU" smtClean="0"/>
              <a:pPr/>
              <a:t>11.05.2016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4C7EE-A88E-4F26-96AE-D75E4515145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DE661-32D2-403E-BA1D-A3B9A0028247}" type="datetimeFigureOut">
              <a:rPr lang="ru-RU" smtClean="0"/>
              <a:pPr/>
              <a:t>11.05.2016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4C7EE-A88E-4F26-96AE-D75E451514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Объект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99DE661-32D2-403E-BA1D-A3B9A0028247}" type="datetimeFigureOut">
              <a:rPr lang="ru-RU" smtClean="0"/>
              <a:pPr/>
              <a:t>11.05.2016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F64C7EE-A88E-4F26-96AE-D75E4515145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DE661-32D2-403E-BA1D-A3B9A0028247}" type="datetimeFigureOut">
              <a:rPr lang="ru-RU" smtClean="0"/>
              <a:pPr/>
              <a:t>11.05.2016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F64C7EE-A88E-4F26-96AE-D75E4515145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099DE661-32D2-403E-BA1D-A3B9A0028247}" type="datetimeFigureOut">
              <a:rPr lang="ru-RU" smtClean="0"/>
              <a:pPr/>
              <a:t>11.05.2016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1F64C7EE-A88E-4F26-96AE-D75E4515145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</p:spPr>
        <p:txBody>
          <a:bodyPr wrap="none" lIns="91440" tIns="45720" rIns="91440" bIns="45720">
            <a:prstTxWarp prst="textButtonPour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ctr"/>
            <a:r>
              <a:rPr lang="ru-RU" sz="54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Мои </a:t>
            </a:r>
          </a:p>
          <a:p>
            <a:pPr algn="ctr"/>
            <a:r>
              <a:rPr lang="ru-RU" sz="5400" b="1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д</a:t>
            </a:r>
            <a:r>
              <a:rPr lang="ru-RU" sz="54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омашние</a:t>
            </a:r>
          </a:p>
          <a:p>
            <a:pPr algn="ctr"/>
            <a:r>
              <a:rPr lang="ru-RU" sz="54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питомцы</a:t>
            </a:r>
            <a:endParaRPr lang="ru-RU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solidFill>
                <a:schemeClr val="accent3">
                  <a:lumMod val="50000"/>
                </a:schemeClr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156176" y="188224"/>
            <a:ext cx="298671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chemeClr val="tx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Работу выполнил</a:t>
            </a:r>
          </a:p>
          <a:p>
            <a:r>
              <a:rPr lang="ru-RU" sz="2000" b="1" dirty="0" smtClean="0">
                <a:solidFill>
                  <a:schemeClr val="tx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Ученик  1 «Б» класса</a:t>
            </a:r>
          </a:p>
          <a:p>
            <a:r>
              <a:rPr lang="ru-RU" sz="2000" b="1" dirty="0" err="1" smtClean="0">
                <a:solidFill>
                  <a:schemeClr val="tx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Болотов</a:t>
            </a:r>
            <a:r>
              <a:rPr lang="ru-RU" sz="2000" b="1" dirty="0" smtClean="0">
                <a:solidFill>
                  <a:schemeClr val="tx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Даниил</a:t>
            </a:r>
            <a:endParaRPr lang="ru-RU" sz="2000" b="1" dirty="0">
              <a:solidFill>
                <a:schemeClr val="tx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85716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G:\НАДЯ!!!\Фотоальбом\ЗОО\Фото00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870273"/>
            <a:ext cx="3360373" cy="252028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G:\НАДЯ!!!\Фотоальбом\ЗОО\DSC_000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28868" y="3212976"/>
            <a:ext cx="5415132" cy="360040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609752" y="8499"/>
            <a:ext cx="5978432" cy="86177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Мой кот - Пиксель</a:t>
            </a:r>
            <a:endParaRPr lang="ru-RU" sz="5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5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Стрелка влево 6"/>
          <p:cNvSpPr/>
          <p:nvPr/>
        </p:nvSpPr>
        <p:spPr>
          <a:xfrm>
            <a:off x="3728868" y="836712"/>
            <a:ext cx="870100" cy="2664296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4615635" y="1568695"/>
            <a:ext cx="40324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Пиксель старше меня на 6 месяцев.</a:t>
            </a:r>
          </a:p>
          <a:p>
            <a:r>
              <a:rPr lang="ru-RU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 был очень милый, игривый</a:t>
            </a:r>
          </a:p>
          <a:p>
            <a:r>
              <a:rPr lang="ru-RU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общительный, когда был маленьким.</a:t>
            </a:r>
            <a:endParaRPr lang="ru-RU" b="1" dirty="0">
              <a:solidFill>
                <a:schemeClr val="bg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Стрелка влево 12"/>
          <p:cNvSpPr/>
          <p:nvPr/>
        </p:nvSpPr>
        <p:spPr>
          <a:xfrm rot="10800000">
            <a:off x="2906858" y="3681028"/>
            <a:ext cx="870100" cy="2664296"/>
          </a:xfrm>
          <a:prstGeom prst="leftArrow">
            <a:avLst/>
          </a:prstGeom>
          <a:scene3d>
            <a:camera prst="orthographicFront">
              <a:rot lat="0" lon="20399991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TextBox 14"/>
          <p:cNvSpPr txBox="1"/>
          <p:nvPr/>
        </p:nvSpPr>
        <p:spPr>
          <a:xfrm>
            <a:off x="126794" y="4077072"/>
            <a:ext cx="403244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Теперь он взрослый и</a:t>
            </a:r>
          </a:p>
          <a:p>
            <a:r>
              <a:rPr lang="ru-RU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серьёзный. Он самый</a:t>
            </a:r>
          </a:p>
          <a:p>
            <a:r>
              <a:rPr lang="ru-RU" b="1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ru-RU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лавный из наших </a:t>
            </a:r>
          </a:p>
          <a:p>
            <a:r>
              <a:rPr lang="ru-RU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животных и умный.</a:t>
            </a:r>
          </a:p>
          <a:p>
            <a:r>
              <a:rPr lang="ru-RU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Играет он не очень </a:t>
            </a:r>
          </a:p>
          <a:p>
            <a:r>
              <a:rPr lang="ru-RU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часто. А ещё он очень</a:t>
            </a:r>
          </a:p>
          <a:p>
            <a:r>
              <a:rPr lang="ru-RU" b="1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</a:t>
            </a:r>
            <a:r>
              <a:rPr lang="ru-RU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юбит покушать.</a:t>
            </a:r>
          </a:p>
        </p:txBody>
      </p:sp>
    </p:spTree>
    <p:extLst>
      <p:ext uri="{BB962C8B-B14F-4D97-AF65-F5344CB8AC3E}">
        <p14:creationId xmlns:p14="http://schemas.microsoft.com/office/powerpoint/2010/main" xmlns="" val="2671268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974308" y="8499"/>
            <a:ext cx="5249322" cy="86177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М</a:t>
            </a:r>
            <a:r>
              <a:rPr lang="ru-RU" sz="5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ой пёс - Салли</a:t>
            </a:r>
            <a:endParaRPr lang="ru-RU" sz="5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2050" name="Picture 2" descr="C:\Users\Nadia\Desktop\lbrxHAnjcCk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3140968"/>
            <a:ext cx="4155239" cy="356362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G:\НАДЯ!!!\Фотоальбом\Огрызок\IMG_047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25999" y="692696"/>
            <a:ext cx="3655741" cy="3655741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Стрелка влево 10"/>
          <p:cNvSpPr/>
          <p:nvPr/>
        </p:nvSpPr>
        <p:spPr>
          <a:xfrm rot="10800000">
            <a:off x="4248024" y="1016732"/>
            <a:ext cx="870100" cy="2664296"/>
          </a:xfrm>
          <a:prstGeom prst="leftArrow">
            <a:avLst/>
          </a:prstGeom>
          <a:scene3d>
            <a:camera prst="orthographicFront">
              <a:rot lat="0" lon="20399991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215487" y="1844824"/>
            <a:ext cx="40324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мы только принесли его домой. Он был совсем маленький и всего боялся.</a:t>
            </a:r>
            <a:endParaRPr lang="ru-RU" b="1" dirty="0">
              <a:solidFill>
                <a:schemeClr val="bg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Стрелка влево 13"/>
          <p:cNvSpPr/>
          <p:nvPr/>
        </p:nvSpPr>
        <p:spPr>
          <a:xfrm>
            <a:off x="4334751" y="3789040"/>
            <a:ext cx="870100" cy="2664296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5223856" y="4439105"/>
            <a:ext cx="377991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Сейчас ему уже 1 год. Но он до сих пор ведёт себя как маленький. Он стал смелее и почти ничего не боится. Салли очень любит играть.</a:t>
            </a:r>
            <a:endParaRPr lang="ru-RU" b="1" dirty="0">
              <a:solidFill>
                <a:schemeClr val="bg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25083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" y="8499"/>
            <a:ext cx="9054014" cy="86177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Моя черепаха – </a:t>
            </a:r>
            <a:r>
              <a:rPr lang="ru-RU" sz="5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Майки</a:t>
            </a:r>
            <a:endParaRPr lang="ru-RU" sz="5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3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3074" name="Picture 2" descr="G:\НАДЯ!!!\Фотоальбом\ЗОО\ABCD0006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3411" t="25557" r="17897" b="17482"/>
          <a:stretch/>
        </p:blipFill>
        <p:spPr bwMode="auto">
          <a:xfrm>
            <a:off x="1" y="783133"/>
            <a:ext cx="4637314" cy="3374669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G:\НАДЯ!!!\Фотоальбом\ЗОО\DSC_001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27245" y="3573016"/>
            <a:ext cx="4826770" cy="320921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Стрелка влево 12"/>
          <p:cNvSpPr/>
          <p:nvPr/>
        </p:nvSpPr>
        <p:spPr>
          <a:xfrm>
            <a:off x="4355976" y="1036541"/>
            <a:ext cx="870100" cy="2664296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лево 14"/>
          <p:cNvSpPr/>
          <p:nvPr/>
        </p:nvSpPr>
        <p:spPr>
          <a:xfrm rot="10800000">
            <a:off x="3712680" y="4157802"/>
            <a:ext cx="870100" cy="2664296"/>
          </a:xfrm>
          <a:prstGeom prst="leftArrow">
            <a:avLst/>
          </a:prstGeom>
          <a:scene3d>
            <a:camera prst="orthographicFront">
              <a:rot lat="0" lon="20399991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5215169" y="1844824"/>
            <a:ext cx="37799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Когда он у нас появился, он был совсем крошечный и помещался у меня в ладони.</a:t>
            </a:r>
            <a:endParaRPr lang="ru-RU" b="1" dirty="0">
              <a:solidFill>
                <a:schemeClr val="bg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07504" y="4478743"/>
            <a:ext cx="377991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Теперь он вырос. И, когда мы выпускаем его гулять по квартире, остальные животные разбегаются от ужаса. Да и мы сами прячем от него ноги, чтобы не схватил. Ведь у него мертвая хватка!!!</a:t>
            </a:r>
            <a:endParaRPr lang="ru-RU" b="1" dirty="0">
              <a:solidFill>
                <a:schemeClr val="bg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67755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G:\НАДЯ!!!\Фотоальбом\ЗОО\DSC_006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08520" y="260648"/>
            <a:ext cx="5523436" cy="3672408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G:\НАДЯ!!!\Фотоальбом\Огрызок\IMG_047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63888" y="2819062"/>
            <a:ext cx="5436096" cy="4077072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971600" y="2204864"/>
            <a:ext cx="7128792" cy="2448272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SlantUp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Я очень люблю </a:t>
            </a:r>
          </a:p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своих питомцев!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5931836"/>
            <a:ext cx="278300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КОНЕЦ</a:t>
            </a:r>
            <a:endParaRPr lang="ru-RU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219849" y="476672"/>
            <a:ext cx="3160673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каждого из них свой </a:t>
            </a:r>
          </a:p>
          <a:p>
            <a:r>
              <a:rPr lang="ru-RU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характер. Но они очень </a:t>
            </a:r>
          </a:p>
          <a:p>
            <a:r>
              <a:rPr lang="ru-RU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дружны, хотя вначале у них </a:t>
            </a:r>
          </a:p>
          <a:p>
            <a:r>
              <a:rPr lang="ru-RU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были трудности в общении</a:t>
            </a:r>
          </a:p>
          <a:p>
            <a:r>
              <a:rPr lang="ru-RU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между собой. </a:t>
            </a:r>
          </a:p>
        </p:txBody>
      </p:sp>
    </p:spTree>
    <p:extLst>
      <p:ext uri="{BB962C8B-B14F-4D97-AF65-F5344CB8AC3E}">
        <p14:creationId xmlns:p14="http://schemas.microsoft.com/office/powerpoint/2010/main" xmlns="" val="2479047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98</TotalTime>
  <Words>204</Words>
  <Application>Microsoft Office PowerPoint</Application>
  <PresentationFormat>Экран (4:3)</PresentationFormat>
  <Paragraphs>31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Бумажная</vt:lpstr>
      <vt:lpstr>Слайд 1</vt:lpstr>
      <vt:lpstr>Слайд 2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Nadia</dc:creator>
  <cp:lastModifiedBy>qwert</cp:lastModifiedBy>
  <cp:revision>20</cp:revision>
  <dcterms:created xsi:type="dcterms:W3CDTF">2016-04-05T16:11:29Z</dcterms:created>
  <dcterms:modified xsi:type="dcterms:W3CDTF">2016-05-11T09:07:12Z</dcterms:modified>
</cp:coreProperties>
</file>