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7" r:id="rId2"/>
    <p:sldId id="465" r:id="rId3"/>
    <p:sldId id="482" r:id="rId4"/>
    <p:sldId id="492" r:id="rId5"/>
    <p:sldId id="385" r:id="rId6"/>
    <p:sldId id="455" r:id="rId7"/>
    <p:sldId id="485" r:id="rId8"/>
    <p:sldId id="468" r:id="rId9"/>
    <p:sldId id="491" r:id="rId10"/>
    <p:sldId id="484" r:id="rId11"/>
    <p:sldId id="470" r:id="rId12"/>
    <p:sldId id="490" r:id="rId13"/>
    <p:sldId id="493" r:id="rId14"/>
    <p:sldId id="475" r:id="rId15"/>
    <p:sldId id="494" r:id="rId16"/>
    <p:sldId id="474" r:id="rId17"/>
    <p:sldId id="495" r:id="rId18"/>
    <p:sldId id="49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57" autoAdjust="0"/>
  </p:normalViewPr>
  <p:slideViewPr>
    <p:cSldViewPr>
      <p:cViewPr varScale="1">
        <p:scale>
          <a:sx n="103" d="100"/>
          <a:sy n="103" d="100"/>
        </p:scale>
        <p:origin x="23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D779DFF-0130-4A46-9557-7477D0EBF43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DC5D0B-347F-406C-8923-7D4257E0E2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1285860"/>
            <a:ext cx="6858048" cy="19145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Бессоюзное сложное предложение со значением причины, пояснения, дополнения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1643050"/>
            <a:ext cx="8143932" cy="45005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 l="499" t="47222" r="82031" b="33333"/>
          <a:stretch>
            <a:fillRect/>
          </a:stretch>
        </p:blipFill>
        <p:spPr bwMode="auto">
          <a:xfrm>
            <a:off x="6215074" y="4572008"/>
            <a:ext cx="2500298" cy="1565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33985" t="36805" r="39452" b="56522"/>
          <a:stretch>
            <a:fillRect/>
          </a:stretch>
        </p:blipFill>
        <p:spPr bwMode="auto">
          <a:xfrm>
            <a:off x="1071538" y="2214553"/>
            <a:ext cx="6572296" cy="92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 l="33985" t="43478" r="56199" b="50000"/>
          <a:stretch>
            <a:fillRect/>
          </a:stretch>
        </p:blipFill>
        <p:spPr bwMode="auto">
          <a:xfrm>
            <a:off x="1071538" y="3143248"/>
            <a:ext cx="2428892" cy="90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42910" y="500042"/>
            <a:ext cx="7929618" cy="128588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Ответ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Значение дополнения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571480"/>
            <a:ext cx="8072494" cy="14287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Определите значения следующих бессоюзных сложных предложений. (Знаки препинания не расставлены). 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714488"/>
            <a:ext cx="8143932" cy="45005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/>
          <a:srcRect l="33985" t="46528" r="37499" b="47411"/>
          <a:stretch>
            <a:fillRect/>
          </a:stretch>
        </p:blipFill>
        <p:spPr bwMode="auto">
          <a:xfrm>
            <a:off x="928662" y="2285992"/>
            <a:ext cx="7170589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/>
          <a:srcRect l="33985" t="52589" r="60049" b="42361"/>
          <a:stretch>
            <a:fillRect/>
          </a:stretch>
        </p:blipFill>
        <p:spPr bwMode="auto">
          <a:xfrm>
            <a:off x="928662" y="3143248"/>
            <a:ext cx="150019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/>
          <a:srcRect l="781" t="47917" r="89453" b="33333"/>
          <a:stretch>
            <a:fillRect/>
          </a:stretch>
        </p:blipFill>
        <p:spPr bwMode="auto">
          <a:xfrm>
            <a:off x="6929454" y="4286256"/>
            <a:ext cx="178595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571480"/>
            <a:ext cx="7929618" cy="157163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Ответ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Значение причины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214554"/>
            <a:ext cx="7858180" cy="40005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/>
          <a:srcRect l="1172" t="46528" r="79688" b="33333"/>
          <a:stretch>
            <a:fillRect/>
          </a:stretch>
        </p:blipFill>
        <p:spPr bwMode="auto">
          <a:xfrm>
            <a:off x="4786314" y="4143380"/>
            <a:ext cx="3357586" cy="1987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33985" t="46528" r="37499" b="47411"/>
          <a:stretch>
            <a:fillRect/>
          </a:stretch>
        </p:blipFill>
        <p:spPr bwMode="auto">
          <a:xfrm>
            <a:off x="857224" y="2571744"/>
            <a:ext cx="7170589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33985" t="52589" r="60049" b="42361"/>
          <a:stretch>
            <a:fillRect/>
          </a:stretch>
        </p:blipFill>
        <p:spPr bwMode="auto">
          <a:xfrm>
            <a:off x="857224" y="3429000"/>
            <a:ext cx="150019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571480"/>
            <a:ext cx="8072494" cy="14287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Определите значения следующих бессоюзных сложных предложений. (Знаки препинания не расставлены). 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714488"/>
            <a:ext cx="8143932" cy="45005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33985" t="15972" r="30468" b="77581"/>
          <a:stretch>
            <a:fillRect/>
          </a:stretch>
        </p:blipFill>
        <p:spPr bwMode="auto">
          <a:xfrm>
            <a:off x="785786" y="2643182"/>
            <a:ext cx="770226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33985" t="21833" r="58432" b="72892"/>
          <a:stretch>
            <a:fillRect/>
          </a:stretch>
        </p:blipFill>
        <p:spPr bwMode="auto">
          <a:xfrm>
            <a:off x="785786" y="3429000"/>
            <a:ext cx="164307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781" t="47917" r="89453" b="33333"/>
          <a:stretch>
            <a:fillRect/>
          </a:stretch>
        </p:blipFill>
        <p:spPr bwMode="auto">
          <a:xfrm>
            <a:off x="6858016" y="4286256"/>
            <a:ext cx="178595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 l="781" t="47222" r="70703" b="34028"/>
          <a:stretch>
            <a:fillRect/>
          </a:stretch>
        </p:blipFill>
        <p:spPr bwMode="auto">
          <a:xfrm>
            <a:off x="4214810" y="4500570"/>
            <a:ext cx="4470636" cy="142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42910" y="500042"/>
            <a:ext cx="7929618" cy="128588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Ответ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Значение дополнения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33985" t="15972" r="30468" b="77581"/>
          <a:stretch>
            <a:fillRect/>
          </a:stretch>
        </p:blipFill>
        <p:spPr bwMode="auto">
          <a:xfrm>
            <a:off x="785786" y="2643182"/>
            <a:ext cx="770226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33985" t="21833" r="58432" b="72892"/>
          <a:stretch>
            <a:fillRect/>
          </a:stretch>
        </p:blipFill>
        <p:spPr bwMode="auto">
          <a:xfrm>
            <a:off x="785786" y="3429000"/>
            <a:ext cx="164307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571480"/>
            <a:ext cx="8072494" cy="14287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Определите значения следующих бессоюзных сложных предложений. (Знаки препинания не расставлены). 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714488"/>
            <a:ext cx="8143932" cy="45005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33985" t="27108" r="30468" b="68561"/>
          <a:stretch>
            <a:fillRect/>
          </a:stretch>
        </p:blipFill>
        <p:spPr bwMode="auto">
          <a:xfrm>
            <a:off x="928662" y="2571744"/>
            <a:ext cx="7296881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33985" t="30820" r="51050" b="62993"/>
          <a:stretch>
            <a:fillRect/>
          </a:stretch>
        </p:blipFill>
        <p:spPr bwMode="auto">
          <a:xfrm>
            <a:off x="928662" y="3071810"/>
            <a:ext cx="307183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781" t="47917" r="89453" b="33333"/>
          <a:stretch>
            <a:fillRect/>
          </a:stretch>
        </p:blipFill>
        <p:spPr bwMode="auto">
          <a:xfrm>
            <a:off x="6929454" y="4286256"/>
            <a:ext cx="178595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571480"/>
            <a:ext cx="7929618" cy="157163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Ответ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Значение причины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33985" t="27108" r="30468" b="68561"/>
          <a:stretch>
            <a:fillRect/>
          </a:stretch>
        </p:blipFill>
        <p:spPr bwMode="auto">
          <a:xfrm>
            <a:off x="928662" y="2571744"/>
            <a:ext cx="7296881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33985" t="30820" r="51050" b="62993"/>
          <a:stretch>
            <a:fillRect/>
          </a:stretch>
        </p:blipFill>
        <p:spPr bwMode="auto">
          <a:xfrm>
            <a:off x="928662" y="3071810"/>
            <a:ext cx="307183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470" t="44445" r="72265" b="33333"/>
          <a:stretch>
            <a:fillRect/>
          </a:stretch>
        </p:blipFill>
        <p:spPr bwMode="auto">
          <a:xfrm>
            <a:off x="4214810" y="3929066"/>
            <a:ext cx="4500594" cy="20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571480"/>
            <a:ext cx="8072494" cy="14287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Определите значения следующих бессоюзных сложных предложений. (Знаки препинания не расставлены). 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714488"/>
            <a:ext cx="8143932" cy="45005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33985" t="37007" r="30468" b="56187"/>
          <a:stretch>
            <a:fillRect/>
          </a:stretch>
        </p:blipFill>
        <p:spPr bwMode="auto">
          <a:xfrm>
            <a:off x="642910" y="2214554"/>
            <a:ext cx="7858180" cy="84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781" t="47917" r="89453" b="33333"/>
          <a:stretch>
            <a:fillRect/>
          </a:stretch>
        </p:blipFill>
        <p:spPr bwMode="auto">
          <a:xfrm>
            <a:off x="6858016" y="4286256"/>
            <a:ext cx="178595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33985" t="43194" r="38870" b="53094"/>
          <a:stretch>
            <a:fillRect/>
          </a:stretch>
        </p:blipFill>
        <p:spPr bwMode="auto">
          <a:xfrm>
            <a:off x="642910" y="3071810"/>
            <a:ext cx="650085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85786" y="714356"/>
            <a:ext cx="7929618" cy="15001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Ответ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Значение пояснения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 l="33985" t="37007" r="30468" b="56187"/>
          <a:stretch>
            <a:fillRect/>
          </a:stretch>
        </p:blipFill>
        <p:spPr bwMode="auto">
          <a:xfrm>
            <a:off x="642910" y="2357430"/>
            <a:ext cx="7858180" cy="84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 l="33985" t="43194" r="38870" b="53094"/>
          <a:stretch>
            <a:fillRect/>
          </a:stretch>
        </p:blipFill>
        <p:spPr bwMode="auto">
          <a:xfrm>
            <a:off x="642910" y="3143248"/>
            <a:ext cx="650085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 l="390" t="44445" r="68750" b="34027"/>
          <a:stretch>
            <a:fillRect/>
          </a:stretch>
        </p:blipFill>
        <p:spPr bwMode="auto">
          <a:xfrm>
            <a:off x="3071802" y="3786190"/>
            <a:ext cx="564360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29687" t="13194" r="28125" b="44445"/>
          <a:stretch>
            <a:fillRect/>
          </a:stretch>
        </p:blipFill>
        <p:spPr bwMode="auto">
          <a:xfrm>
            <a:off x="642910" y="785794"/>
            <a:ext cx="784178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l="439" t="47917" r="89453" b="33333"/>
          <a:stretch>
            <a:fillRect/>
          </a:stretch>
        </p:blipFill>
        <p:spPr bwMode="auto">
          <a:xfrm>
            <a:off x="6715140" y="2214554"/>
            <a:ext cx="1643074" cy="1714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439" t="47917" r="89453" b="33333"/>
          <a:stretch>
            <a:fillRect/>
          </a:stretch>
        </p:blipFill>
        <p:spPr bwMode="auto">
          <a:xfrm>
            <a:off x="285720" y="4857760"/>
            <a:ext cx="1643074" cy="1714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l="30407" t="56250" r="30376" b="19444"/>
          <a:stretch>
            <a:fillRect/>
          </a:stretch>
        </p:blipFill>
        <p:spPr bwMode="auto">
          <a:xfrm>
            <a:off x="714348" y="1071546"/>
            <a:ext cx="778674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439" t="47917" r="89453" b="33333"/>
          <a:stretch>
            <a:fillRect/>
          </a:stretch>
        </p:blipFill>
        <p:spPr bwMode="auto">
          <a:xfrm>
            <a:off x="285720" y="4857760"/>
            <a:ext cx="1643074" cy="1714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30860" t="48611" r="28515" b="20833"/>
          <a:stretch>
            <a:fillRect/>
          </a:stretch>
        </p:blipFill>
        <p:spPr bwMode="auto">
          <a:xfrm>
            <a:off x="714347" y="1000108"/>
            <a:ext cx="7767259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500042"/>
            <a:ext cx="7929618" cy="92869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Определите значения следующих бессоюзных сложных предложений. (Знаки препинания не расставлены).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500174"/>
            <a:ext cx="8143932" cy="45005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781" t="47917" r="89453" b="33333"/>
          <a:stretch>
            <a:fillRect/>
          </a:stretch>
        </p:blipFill>
        <p:spPr bwMode="auto">
          <a:xfrm>
            <a:off x="6929454" y="4000504"/>
            <a:ext cx="178595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33985" t="15972" r="35528" b="77588"/>
          <a:stretch>
            <a:fillRect/>
          </a:stretch>
        </p:blipFill>
        <p:spPr bwMode="auto">
          <a:xfrm>
            <a:off x="928662" y="2000240"/>
            <a:ext cx="721523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l="33985" t="21528" r="55468" b="72222"/>
          <a:stretch>
            <a:fillRect/>
          </a:stretch>
        </p:blipFill>
        <p:spPr bwMode="auto">
          <a:xfrm>
            <a:off x="928662" y="2857496"/>
            <a:ext cx="257176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500042"/>
            <a:ext cx="7929618" cy="14287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Ответ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Значение пояснения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571612"/>
            <a:ext cx="8143932" cy="45005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/>
          <a:srcRect l="1509" t="47222" r="78906" b="33333"/>
          <a:stretch>
            <a:fillRect/>
          </a:stretch>
        </p:blipFill>
        <p:spPr bwMode="auto">
          <a:xfrm>
            <a:off x="4929190" y="4000504"/>
            <a:ext cx="370960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 l="33985" t="15972" r="35528" b="77588"/>
          <a:stretch>
            <a:fillRect/>
          </a:stretch>
        </p:blipFill>
        <p:spPr bwMode="auto">
          <a:xfrm>
            <a:off x="928662" y="2000240"/>
            <a:ext cx="721523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l="33985" t="21528" r="55468" b="72222"/>
          <a:stretch>
            <a:fillRect/>
          </a:stretch>
        </p:blipFill>
        <p:spPr bwMode="auto">
          <a:xfrm>
            <a:off x="928662" y="2857496"/>
            <a:ext cx="257176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428604"/>
            <a:ext cx="8072494" cy="114300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Определите значения следующих бессоюзных сложных предложений. (Знаки препинания не расставлены). 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571612"/>
            <a:ext cx="8143932" cy="45005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l="781" t="47917" r="89453" b="33333"/>
          <a:stretch>
            <a:fillRect/>
          </a:stretch>
        </p:blipFill>
        <p:spPr bwMode="auto">
          <a:xfrm>
            <a:off x="6715140" y="4071942"/>
            <a:ext cx="1857388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/>
          <a:srcRect l="33985" t="27083" r="30468" b="68580"/>
          <a:stretch>
            <a:fillRect/>
          </a:stretch>
        </p:blipFill>
        <p:spPr bwMode="auto">
          <a:xfrm>
            <a:off x="928662" y="2357430"/>
            <a:ext cx="728667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/>
          <a:srcRect l="33985" t="31420" r="37089" b="64863"/>
          <a:stretch>
            <a:fillRect/>
          </a:stretch>
        </p:blipFill>
        <p:spPr bwMode="auto">
          <a:xfrm>
            <a:off x="928662" y="2857496"/>
            <a:ext cx="592935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500042"/>
            <a:ext cx="7929618" cy="15001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Ответ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Значение пояснения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143116"/>
            <a:ext cx="8143932" cy="40005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 l="365" t="46528" r="78906" b="33332"/>
          <a:stretch>
            <a:fillRect/>
          </a:stretch>
        </p:blipFill>
        <p:spPr bwMode="auto">
          <a:xfrm>
            <a:off x="5715008" y="4500570"/>
            <a:ext cx="3000396" cy="1639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33985" t="27083" r="30468" b="68580"/>
          <a:stretch>
            <a:fillRect/>
          </a:stretch>
        </p:blipFill>
        <p:spPr bwMode="auto">
          <a:xfrm>
            <a:off x="928662" y="2357430"/>
            <a:ext cx="728667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l="33985" t="31420" r="37089" b="64863"/>
          <a:stretch>
            <a:fillRect/>
          </a:stretch>
        </p:blipFill>
        <p:spPr bwMode="auto">
          <a:xfrm>
            <a:off x="928662" y="2857496"/>
            <a:ext cx="592935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2000240"/>
            <a:ext cx="8143932" cy="45005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latin typeface="Arial"/>
              </a:rPr>
              <a:t>    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 l="781" t="47917" r="89453" b="33333"/>
          <a:stretch>
            <a:fillRect/>
          </a:stretch>
        </p:blipFill>
        <p:spPr bwMode="auto">
          <a:xfrm>
            <a:off x="6786578" y="4500570"/>
            <a:ext cx="1785950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571480"/>
            <a:ext cx="8143932" cy="14287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Задание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Определите значения следующих бессоюзных сложных предложений. (Знаки препинания не расставлены). 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 l="33985" t="36805" r="39452" b="56522"/>
          <a:stretch>
            <a:fillRect/>
          </a:stretch>
        </p:blipFill>
        <p:spPr bwMode="auto">
          <a:xfrm>
            <a:off x="1071538" y="2214553"/>
            <a:ext cx="6572296" cy="92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/>
          <a:srcRect l="33985" t="43478" r="56199" b="50000"/>
          <a:stretch>
            <a:fillRect/>
          </a:stretch>
        </p:blipFill>
        <p:spPr bwMode="auto">
          <a:xfrm>
            <a:off x="1071538" y="3643314"/>
            <a:ext cx="2428892" cy="90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/>
          <a:srcRect l="33985" t="36805" r="39452" b="59602"/>
          <a:stretch>
            <a:fillRect/>
          </a:stretch>
        </p:blipFill>
        <p:spPr bwMode="auto">
          <a:xfrm>
            <a:off x="1071538" y="3143248"/>
            <a:ext cx="657229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37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1777</TotalTime>
  <Words>173</Words>
  <Application>Microsoft Office PowerPoint</Application>
  <PresentationFormat>Экран (4:3)</PresentationFormat>
  <Paragraphs>123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wswsw</dc:creator>
  <cp:lastModifiedBy>Пользователь</cp:lastModifiedBy>
  <cp:revision>213</cp:revision>
  <dcterms:created xsi:type="dcterms:W3CDTF">2018-11-14T09:36:54Z</dcterms:created>
  <dcterms:modified xsi:type="dcterms:W3CDTF">2020-04-05T08:28:35Z</dcterms:modified>
</cp:coreProperties>
</file>