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9296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Образец проекта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по литературному чтению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на тему: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«Праздник </a:t>
            </a:r>
            <a:r>
              <a:rPr lang="ru-RU" dirty="0" smtClean="0">
                <a:solidFill>
                  <a:srgbClr val="FF0000"/>
                </a:solidFill>
              </a:rPr>
              <a:t>поэзии»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643314"/>
            <a:ext cx="7743852" cy="116799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4348" y="571480"/>
            <a:ext cx="7429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Цель проекта:</a:t>
            </a:r>
          </a:p>
          <a:p>
            <a:pPr algn="ctr"/>
            <a:r>
              <a:rPr lang="ru-RU" sz="2400" dirty="0" smtClean="0">
                <a:solidFill>
                  <a:srgbClr val="00B0F0"/>
                </a:solidFill>
              </a:rPr>
              <a:t>Проанализировать произведения </a:t>
            </a:r>
            <a:r>
              <a:rPr lang="ru-RU" sz="2400" dirty="0" smtClean="0">
                <a:solidFill>
                  <a:srgbClr val="00B0F0"/>
                </a:solidFill>
              </a:rPr>
              <a:t>русских поэтов  о весне.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Задачи проекта:</a:t>
            </a:r>
          </a:p>
          <a:p>
            <a:pPr algn="ctr"/>
            <a:r>
              <a:rPr lang="ru-RU" sz="2400" dirty="0" smtClean="0">
                <a:solidFill>
                  <a:srgbClr val="00B0F0"/>
                </a:solidFill>
              </a:rPr>
              <a:t>Учиться самостоятельно находить материал в различных </a:t>
            </a:r>
            <a:r>
              <a:rPr lang="ru-RU" sz="2400" dirty="0" smtClean="0">
                <a:solidFill>
                  <a:srgbClr val="00B0F0"/>
                </a:solidFill>
              </a:rPr>
              <a:t>источниках;</a:t>
            </a:r>
          </a:p>
          <a:p>
            <a:pPr algn="ctr"/>
            <a:r>
              <a:rPr lang="ru-RU" sz="2400" dirty="0" smtClean="0">
                <a:solidFill>
                  <a:srgbClr val="00B0F0"/>
                </a:solidFill>
              </a:rPr>
              <a:t>о</a:t>
            </a:r>
            <a:r>
              <a:rPr lang="ru-RU" sz="2400" dirty="0" smtClean="0">
                <a:solidFill>
                  <a:srgbClr val="00B0F0"/>
                </a:solidFill>
              </a:rPr>
              <a:t>формлять подобранный материал</a:t>
            </a:r>
            <a:endParaRPr lang="ru-RU" sz="2400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00042"/>
            <a:ext cx="84296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нашей стране многие поэты посвящали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стихи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этому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прекрасном времени года.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Весне…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Весна является источником вдохновения для большого числа поэтов, писателей, художников. </a:t>
            </a:r>
          </a:p>
          <a:p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4876" y="428604"/>
            <a:ext cx="41434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Черемуха душистая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 весною расцвела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И ветки золотистые,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Что кудри, завила.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Кругом роса медвяная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Сползает по коре,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Под нею зелень пряная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Сияет в серебре.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А рядом, у проталинки,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В траве, между корней,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Бежит, струится маленький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Серебряный ручей.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Черемуха душистая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Развесившись, стоит,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А зелень золотистая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На солнышке горит.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Ручей волной гремучею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Все ветки обдает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И вкрадчиво под кручею</a:t>
            </a:r>
            <a:b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Ей песенки поет.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428604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Сергей Александрович Есенин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15140" y="142852"/>
            <a:ext cx="2428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Черёмуха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555555555555555555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071546"/>
            <a:ext cx="5384423" cy="480572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4882" y="1142984"/>
            <a:ext cx="6667547" cy="500066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58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        Образец проекта  по литературному чтению  на тему: «Праздник поэзии»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Проект по литературному чтению на тему: « Весна. Праздник поэзии » </dc:title>
  <dc:creator>USER</dc:creator>
  <cp:lastModifiedBy>Елена</cp:lastModifiedBy>
  <cp:revision>11</cp:revision>
  <dcterms:created xsi:type="dcterms:W3CDTF">2016-04-05T15:48:56Z</dcterms:created>
  <dcterms:modified xsi:type="dcterms:W3CDTF">2020-04-07T20:11:41Z</dcterms:modified>
</cp:coreProperties>
</file>