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71" r:id="rId13"/>
    <p:sldId id="268" r:id="rId14"/>
    <p:sldId id="265" r:id="rId15"/>
    <p:sldId id="270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F52B"/>
    <a:srgbClr val="360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20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281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746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171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74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2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826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8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199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70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92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2F5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97818-A886-4ABA-A0B9-BEBFE58ECF15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66E78-AE69-4093-A3FA-186A8AE5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256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2" Target="../media/image3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69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«Чудо-деревья или древесный цирк</a:t>
            </a:r>
            <a:br>
              <a:rPr lang="ru-RU" sz="6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Акселя </a:t>
            </a:r>
            <a:r>
              <a:rPr lang="ru-RU" sz="6600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Эрландсона</a:t>
            </a:r>
            <a:r>
              <a:rPr lang="ru-RU" sz="6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66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01038" y="5614988"/>
            <a:ext cx="3500436" cy="7572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«Юный цветовод» 2 </a:t>
            </a:r>
            <a:r>
              <a:rPr lang="ru-RU" dirty="0" err="1" smtClean="0">
                <a:solidFill>
                  <a:srgbClr val="7030A0"/>
                </a:solidFill>
              </a:rPr>
              <a:t>г.о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МБУ ДО ДЭБС г. Салавата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50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9642" y="228600"/>
            <a:ext cx="3515396" cy="58032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325" y="125679"/>
            <a:ext cx="4260762" cy="61494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433" y="944120"/>
            <a:ext cx="3182863" cy="558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239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560624"/>
            <a:ext cx="4219575" cy="61817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6" t="235" r="11460" b="-235"/>
          <a:stretch/>
        </p:blipFill>
        <p:spPr>
          <a:xfrm>
            <a:off x="8329612" y="658572"/>
            <a:ext cx="3600451" cy="60837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8686" y="185737"/>
            <a:ext cx="3257551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6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63" y="276226"/>
            <a:ext cx="4851243" cy="62817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476"/>
          <a:stretch/>
        </p:blipFill>
        <p:spPr>
          <a:xfrm>
            <a:off x="5643562" y="844154"/>
            <a:ext cx="6378419" cy="514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291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12" y="485775"/>
            <a:ext cx="5172075" cy="5715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43" t="4861" r="9052" b="3382"/>
          <a:stretch/>
        </p:blipFill>
        <p:spPr>
          <a:xfrm>
            <a:off x="7629526" y="242887"/>
            <a:ext cx="3686176" cy="620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95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420351" cy="5064125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Эрландсон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посвятил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арбоскульптуре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всю свою жизнь. Он создал выдающиеся скульптуры из живых деревьев. Когда же его спрашивали, как у него вырастали такие шедевры, он часто отвечал что-то типа: «Я их просто попросил об этом». Свои секреты он так никому и не раскрыл. </a:t>
            </a:r>
            <a:b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Умер Аксель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Эрландсон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1964 году.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547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45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продолжателей творчества Акселя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4" y="1409700"/>
            <a:ext cx="5348289" cy="35655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12" y="2000249"/>
            <a:ext cx="6229351" cy="467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59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4" y="243760"/>
            <a:ext cx="4686299" cy="62380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0362" y="404574"/>
            <a:ext cx="4691063" cy="623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122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7" y="404813"/>
            <a:ext cx="6096000" cy="40767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138" y="2443163"/>
            <a:ext cx="6558074" cy="418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98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87" y="300037"/>
            <a:ext cx="11096625" cy="625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140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1736" y="328612"/>
            <a:ext cx="5505451" cy="41290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1" y="1782367"/>
            <a:ext cx="5776912" cy="43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69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6986588" cy="61642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Аксель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Эрландсон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Axel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Erlandson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считается одним из родоначальников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арбоскульптуры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 есть искусства создания скульптур на основе живых деревьев. Он родился в 1884 году в семье шведских иммигрантов. 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Долгое время занимался выращиванием в Центральной Калифорнии бобовых и зерновых культур. Наблюдая за тем, насколько причудливо в природе способны переплетаться гибкие стебли растений,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Эрландсон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решил попробовать проделать то же самое с некоторыми деревьями.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275" y="202983"/>
            <a:ext cx="4107728" cy="648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6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363" y="300038"/>
            <a:ext cx="845820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12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536" y="0"/>
            <a:ext cx="10544175" cy="68888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85938" y="1814513"/>
            <a:ext cx="8643937" cy="20761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FFC000"/>
                </a:solidFill>
                <a:effectLst/>
              </a:rPr>
              <a:t>Спасибо за внимание!</a:t>
            </a:r>
            <a:endParaRPr lang="ru-RU" sz="5400" b="1" cap="none" spc="0" dirty="0">
              <a:ln/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0498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9463" y="365126"/>
            <a:ext cx="4819649" cy="6364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" y="365125"/>
            <a:ext cx="8339137" cy="13636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1919 году при помощи прививок, обрезки и специальных приспособлений ему удалось на основе двух платанов создать свою первую скульптуру.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5" y="1861564"/>
            <a:ext cx="3143250" cy="491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7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" y="365125"/>
            <a:ext cx="5229225" cy="52641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Вдохновленный успехом, Аксель продолжил эксперименты и постепенно за годы создал целую уникальную в своем роде коллекцию.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00"/>
          <a:stretch/>
        </p:blipFill>
        <p:spPr>
          <a:xfrm>
            <a:off x="6743701" y="152400"/>
            <a:ext cx="5014912" cy="654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629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6214" y="365125"/>
            <a:ext cx="4476748" cy="60213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вплоть до 1945 года ему и в голову не приходило выставлять свои шедевры на всеобщее обозрение. Аксель, как и его семья, относился к созданию скульптур на основе живых деревьев всего лишь как к семейному развлечению и хобби, а не как к искусству.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2961" y="1038224"/>
            <a:ext cx="3495675" cy="54673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005" y="152400"/>
            <a:ext cx="3495675" cy="54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41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78413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Вняв разумным доводам супруги и дочери,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Эрландсон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решил организовать под открытым небом сад-музей и название выбрал ему интересное – «Древесный цирк». Чтобы реализовать свою идею, Акселю понадобились два года. За это время он приобрел небольшой земельный участок в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Скоттс-Вэлли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главной дороге между Долиной Санта-Клары и океаном (здесь как раз проходил туристический маршрут), куда пересадил лучшие экземпляры из своего сада. Выращивать новые живые скульптуры Аксель не стал, поскольку процесс их формировки требует очень много времени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633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53523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Сад-музей «Древесный цирк» был торжественно открыт в 1947 году.</a:t>
            </a:r>
            <a:r>
              <a:rPr lang="ru-RU" sz="3100" dirty="0">
                <a:solidFill>
                  <a:srgbClr val="1501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наиболее интересным экспонатам музея </a:t>
            </a:r>
            <a:r>
              <a:rPr lang="ru-RU" sz="31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Эрландсона</a:t>
            </a:r>
            <a:r>
              <a:rPr lang="ru-RU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традиционно относятся:</a:t>
            </a:r>
            <a:r>
              <a:rPr lang="ru-RU" b="1" i="1" dirty="0" smtClean="0">
                <a:solidFill>
                  <a:srgbClr val="1501C6"/>
                </a:solidFill>
                <a:effectLst/>
                <a:latin typeface="Trebuchet MS" panose="020B0603020202020204" pitchFamily="34" charset="0"/>
              </a:rPr>
              <a:t/>
            </a:r>
            <a:br>
              <a:rPr lang="ru-RU" b="1" i="1" dirty="0" smtClean="0">
                <a:solidFill>
                  <a:srgbClr val="1501C6"/>
                </a:solidFill>
                <a:effectLst/>
                <a:latin typeface="Trebuchet MS" panose="020B0603020202020204" pitchFamily="34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ru-RU" sz="2700" b="1" i="1" dirty="0" smtClean="0">
                <a:solidFill>
                  <a:srgbClr val="1501C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Дерево-корзина            Двуногое дерево                        </a:t>
            </a:r>
            <a:r>
              <a:rPr lang="ru-RU" sz="2700" b="1" i="1" dirty="0" err="1" smtClean="0">
                <a:solidFill>
                  <a:srgbClr val="1501C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Четырехногое</a:t>
            </a:r>
            <a:r>
              <a:rPr lang="ru-RU" sz="2700" b="1" i="1" dirty="0" smtClean="0">
                <a:solidFill>
                  <a:srgbClr val="1501C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дерево</a:t>
            </a:r>
            <a:br>
              <a:rPr lang="ru-RU" sz="2700" b="1" i="1" dirty="0" smtClean="0">
                <a:solidFill>
                  <a:srgbClr val="1501C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1501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i="1" dirty="0" smtClean="0">
                <a:solidFill>
                  <a:srgbClr val="1501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2700" b="1" i="1" dirty="0" smtClean="0">
                <a:solidFill>
                  <a:srgbClr val="1501C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(дерево-арка)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7" y="2414587"/>
            <a:ext cx="2743200" cy="4143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9525" y="2414586"/>
            <a:ext cx="3104284" cy="41433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6187" y="2392360"/>
            <a:ext cx="4210051" cy="430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592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7987"/>
            <a:ext cx="10515600" cy="1963738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специальных приспособлений Акселю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Эрландсону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удалось соединить два ствола в одно дерево и получить симпатичную «раскоряку».</a:t>
            </a:r>
            <a:b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2400" b="1" i="1" dirty="0" smtClean="0">
                <a:solidFill>
                  <a:srgbClr val="3607B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Дерево-узел</a:t>
            </a:r>
            <a:endParaRPr lang="ru-RU" sz="2400" b="1" i="1" dirty="0">
              <a:solidFill>
                <a:srgbClr val="3607B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137" y="2600325"/>
            <a:ext cx="5972691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4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35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1501C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формирование дерева-лестницы ушло около 40 лет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014" y="1328737"/>
            <a:ext cx="10001250" cy="518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6507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364</Words>
  <Application>Microsoft Office PowerPoint</Application>
  <PresentationFormat>Широкоэкранный</PresentationFormat>
  <Paragraphs>14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Trebuchet MS</vt:lpstr>
      <vt:lpstr>Verdana</vt:lpstr>
      <vt:lpstr>Тема Office</vt:lpstr>
      <vt:lpstr>«Чудо-деревья или древесный цирк Акселя Эрландсона»</vt:lpstr>
      <vt:lpstr>Аксель Эрландсон (Axel Erlandson) считается одним из родоначальников арбоскульптуры, то есть искусства создания скульптур на основе живых деревьев. Он родился в 1884 году в семье шведских иммигрантов. Долгое время занимался выращиванием в Центральной Калифорнии бобовых и зерновых культур. Наблюдая за тем, насколько причудливо в природе способны переплетаться гибкие стебли растений, Эрландсон решил попробовать проделать то же самое с некоторыми деревьями.</vt:lpstr>
      <vt:lpstr>В 1919 году при помощи прививок, обрезки и специальных приспособлений ему удалось на основе двух платанов создать свою первую скульптуру.</vt:lpstr>
      <vt:lpstr>Вдохновленный успехом, Аксель продолжил эксперименты и постепенно за годы создал целую уникальную в своем роде коллекцию.</vt:lpstr>
      <vt:lpstr>Однако вплоть до 1945 года ему и в голову не приходило выставлять свои шедевры на всеобщее обозрение. Аксель, как и его семья, относился к созданию скульптур на основе живых деревьев всего лишь как к семейному развлечению и хобби, а не как к искусству.</vt:lpstr>
      <vt:lpstr>Вняв разумным доводам супруги и дочери, Эрландсон решил организовать под открытым небом сад-музей и название выбрал ему интересное – «Древесный цирк». Чтобы реализовать свою идею, Акселю понадобились два года. За это время он приобрел небольшой земельный участок в Скоттс-Вэлли на главной дороге между Долиной Санта-Клары и океаном (здесь как раз проходил туристический маршрут), куда пересадил лучшие экземпляры из своего сада. Выращивать новые живые скульптуры Аксель не стал, поскольку процесс их формировки требует очень много времени</vt:lpstr>
      <vt:lpstr>Сад-музей «Древесный цирк» был торжественно открыт в 1947 году. К наиболее интересным экспонатам музея Эрландсона традиционно относятся:  Дерево-корзина            Двуногое дерево                        Четырехногое дерево                                             (дерево-арка) </vt:lpstr>
      <vt:lpstr>При помощи специальных приспособлений Акселю Эрландсону удалось соединить два ствола в одно дерево и получить симпатичную «раскоряку».                                                Дерево-узел</vt:lpstr>
      <vt:lpstr>На формирование дерева-лестницы ушло около 40 лет</vt:lpstr>
      <vt:lpstr>Презентация PowerPoint</vt:lpstr>
      <vt:lpstr>Презентация PowerPoint</vt:lpstr>
      <vt:lpstr>Презентация PowerPoint</vt:lpstr>
      <vt:lpstr>Презентация PowerPoint</vt:lpstr>
      <vt:lpstr>Эрландсон посвятил арбоскульптуре всю свою жизнь. Он создал выдающиеся скульптуры из живых деревьев. Когда же его спрашивали, как у него вырастали такие шедевры, он часто отвечал что-то типа: «Я их просто попросил об этом». Свои секреты он так никому и не раскрыл.  Умер Аксель Эрландсон в 1964 году.</vt:lpstr>
      <vt:lpstr>Работы продолжателей творчества Акселя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деревья Акселя Эрлансона</dc:title>
  <dc:creator>натальяfyyf новокрещенова</dc:creator>
  <cp:lastModifiedBy>натальяfyyf новокрещенова</cp:lastModifiedBy>
  <cp:revision>15</cp:revision>
  <dcterms:created xsi:type="dcterms:W3CDTF">2019-10-13T17:06:43Z</dcterms:created>
  <dcterms:modified xsi:type="dcterms:W3CDTF">2020-04-07T17:32:19Z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1680594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